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84" r:id="rId5"/>
    <p:sldId id="273" r:id="rId6"/>
    <p:sldId id="289" r:id="rId7"/>
    <p:sldId id="274" r:id="rId8"/>
    <p:sldId id="275" r:id="rId9"/>
    <p:sldId id="277" r:id="rId10"/>
    <p:sldId id="263" r:id="rId11"/>
    <p:sldId id="296" r:id="rId12"/>
    <p:sldId id="297" r:id="rId13"/>
    <p:sldId id="278" r:id="rId14"/>
    <p:sldId id="264" r:id="rId15"/>
    <p:sldId id="295" r:id="rId16"/>
    <p:sldId id="283" r:id="rId17"/>
    <p:sldId id="293" r:id="rId18"/>
    <p:sldId id="262" r:id="rId19"/>
    <p:sldId id="304" r:id="rId20"/>
    <p:sldId id="290" r:id="rId21"/>
    <p:sldId id="291" r:id="rId22"/>
    <p:sldId id="305" r:id="rId23"/>
    <p:sldId id="306" r:id="rId24"/>
    <p:sldId id="307" r:id="rId25"/>
    <p:sldId id="292" r:id="rId26"/>
    <p:sldId id="308" r:id="rId27"/>
    <p:sldId id="287" r:id="rId28"/>
    <p:sldId id="303" r:id="rId29"/>
    <p:sldId id="294" r:id="rId30"/>
    <p:sldId id="299" r:id="rId31"/>
    <p:sldId id="300" r:id="rId32"/>
    <p:sldId id="301" r:id="rId33"/>
    <p:sldId id="302" r:id="rId34"/>
    <p:sldId id="298" r:id="rId35"/>
    <p:sldId id="271" r:id="rId36"/>
    <p:sldId id="270" r:id="rId37"/>
    <p:sldId id="285" r:id="rId38"/>
    <p:sldId id="279" r:id="rId39"/>
    <p:sldId id="280" r:id="rId40"/>
    <p:sldId id="281" r:id="rId41"/>
    <p:sldId id="286" r:id="rId42"/>
    <p:sldId id="282" r:id="rId43"/>
    <p:sldId id="28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5FB"/>
    <a:srgbClr val="1C5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861DA-553A-4101-8E92-014315D18066}" v="24" dt="2025-02-15T11:19:16.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935" autoAdjust="0"/>
  </p:normalViewPr>
  <p:slideViewPr>
    <p:cSldViewPr snapToGrid="0">
      <p:cViewPr varScale="1">
        <p:scale>
          <a:sx n="68" d="100"/>
          <a:sy n="68" d="100"/>
        </p:scale>
        <p:origin x="1219"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ell Lattik" userId="4b58cfa9-2063-403d-a901-57fac158f8db" providerId="ADAL" clId="{5C0861DA-553A-4101-8E92-014315D18066}"/>
    <pc:docChg chg="undo custSel addSld delSld modSld sldOrd modMainMaster">
      <pc:chgData name="Mirell Lattik" userId="4b58cfa9-2063-403d-a901-57fac158f8db" providerId="ADAL" clId="{5C0861DA-553A-4101-8E92-014315D18066}" dt="2025-02-15T11:19:16.123" v="1193" actId="20577"/>
      <pc:docMkLst>
        <pc:docMk/>
      </pc:docMkLst>
      <pc:sldChg chg="del">
        <pc:chgData name="Mirell Lattik" userId="4b58cfa9-2063-403d-a901-57fac158f8db" providerId="ADAL" clId="{5C0861DA-553A-4101-8E92-014315D18066}" dt="2025-02-15T11:13:12.570" v="1118" actId="2696"/>
        <pc:sldMkLst>
          <pc:docMk/>
          <pc:sldMk cId="2506265131" sldId="259"/>
        </pc:sldMkLst>
      </pc:sldChg>
      <pc:sldChg chg="delSp mod ord">
        <pc:chgData name="Mirell Lattik" userId="4b58cfa9-2063-403d-a901-57fac158f8db" providerId="ADAL" clId="{5C0861DA-553A-4101-8E92-014315D18066}" dt="2025-02-15T11:01:36.739" v="1086"/>
        <pc:sldMkLst>
          <pc:docMk/>
          <pc:sldMk cId="3432496713" sldId="262"/>
        </pc:sldMkLst>
        <pc:spChg chg="del">
          <ac:chgData name="Mirell Lattik" userId="4b58cfa9-2063-403d-a901-57fac158f8db" providerId="ADAL" clId="{5C0861DA-553A-4101-8E92-014315D18066}" dt="2025-02-15T10:20:58.829" v="85" actId="478"/>
          <ac:spMkLst>
            <pc:docMk/>
            <pc:sldMk cId="3432496713" sldId="262"/>
            <ac:spMk id="5" creationId="{B25932D4-FC2B-EDBB-EC71-66EA4C4FE646}"/>
          </ac:spMkLst>
        </pc:spChg>
      </pc:sldChg>
      <pc:sldChg chg="delSp mod ord">
        <pc:chgData name="Mirell Lattik" userId="4b58cfa9-2063-403d-a901-57fac158f8db" providerId="ADAL" clId="{5C0861DA-553A-4101-8E92-014315D18066}" dt="2025-02-15T10:49:04.786" v="1078"/>
        <pc:sldMkLst>
          <pc:docMk/>
          <pc:sldMk cId="3449328973" sldId="263"/>
        </pc:sldMkLst>
        <pc:spChg chg="del">
          <ac:chgData name="Mirell Lattik" userId="4b58cfa9-2063-403d-a901-57fac158f8db" providerId="ADAL" clId="{5C0861DA-553A-4101-8E92-014315D18066}" dt="2025-02-15T10:21:11.921" v="87" actId="478"/>
          <ac:spMkLst>
            <pc:docMk/>
            <pc:sldMk cId="3449328973" sldId="263"/>
            <ac:spMk id="5" creationId="{A4BE72D8-6E51-3A55-8190-4B501C8EF4F3}"/>
          </ac:spMkLst>
        </pc:spChg>
      </pc:sldChg>
      <pc:sldChg chg="ord">
        <pc:chgData name="Mirell Lattik" userId="4b58cfa9-2063-403d-a901-57fac158f8db" providerId="ADAL" clId="{5C0861DA-553A-4101-8E92-014315D18066}" dt="2025-02-15T11:01:26.766" v="1082"/>
        <pc:sldMkLst>
          <pc:docMk/>
          <pc:sldMk cId="685868802" sldId="264"/>
        </pc:sldMkLst>
      </pc:sldChg>
      <pc:sldChg chg="delSp mod">
        <pc:chgData name="Mirell Lattik" userId="4b58cfa9-2063-403d-a901-57fac158f8db" providerId="ADAL" clId="{5C0861DA-553A-4101-8E92-014315D18066}" dt="2025-02-15T10:21:17.657" v="89" actId="478"/>
        <pc:sldMkLst>
          <pc:docMk/>
          <pc:sldMk cId="976299595" sldId="270"/>
        </pc:sldMkLst>
        <pc:spChg chg="del">
          <ac:chgData name="Mirell Lattik" userId="4b58cfa9-2063-403d-a901-57fac158f8db" providerId="ADAL" clId="{5C0861DA-553A-4101-8E92-014315D18066}" dt="2025-02-15T10:21:17.657" v="89" actId="478"/>
          <ac:spMkLst>
            <pc:docMk/>
            <pc:sldMk cId="976299595" sldId="270"/>
            <ac:spMk id="5" creationId="{4E18732B-9F2F-0880-6E00-6003D83AA16F}"/>
          </ac:spMkLst>
        </pc:spChg>
      </pc:sldChg>
      <pc:sldChg chg="delSp mod">
        <pc:chgData name="Mirell Lattik" userId="4b58cfa9-2063-403d-a901-57fac158f8db" providerId="ADAL" clId="{5C0861DA-553A-4101-8E92-014315D18066}" dt="2025-02-15T10:21:20.703" v="90" actId="478"/>
        <pc:sldMkLst>
          <pc:docMk/>
          <pc:sldMk cId="4098877187" sldId="271"/>
        </pc:sldMkLst>
        <pc:spChg chg="del">
          <ac:chgData name="Mirell Lattik" userId="4b58cfa9-2063-403d-a901-57fac158f8db" providerId="ADAL" clId="{5C0861DA-553A-4101-8E92-014315D18066}" dt="2025-02-15T10:21:20.703" v="90" actId="478"/>
          <ac:spMkLst>
            <pc:docMk/>
            <pc:sldMk cId="4098877187" sldId="271"/>
            <ac:spMk id="4" creationId="{2DCC6A0E-21D1-CBDB-7CE2-E7CD5DE7CA0A}"/>
          </ac:spMkLst>
        </pc:spChg>
      </pc:sldChg>
      <pc:sldChg chg="delSp modSp mod">
        <pc:chgData name="Mirell Lattik" userId="4b58cfa9-2063-403d-a901-57fac158f8db" providerId="ADAL" clId="{5C0861DA-553A-4101-8E92-014315D18066}" dt="2025-02-15T10:31:43.952" v="542" actId="20577"/>
        <pc:sldMkLst>
          <pc:docMk/>
          <pc:sldMk cId="2546847804" sldId="273"/>
        </pc:sldMkLst>
        <pc:spChg chg="mod">
          <ac:chgData name="Mirell Lattik" userId="4b58cfa9-2063-403d-a901-57fac158f8db" providerId="ADAL" clId="{5C0861DA-553A-4101-8E92-014315D18066}" dt="2025-02-15T10:31:43.952" v="542" actId="20577"/>
          <ac:spMkLst>
            <pc:docMk/>
            <pc:sldMk cId="2546847804" sldId="273"/>
            <ac:spMk id="2" creationId="{B29150B6-EC4D-3CAA-97D6-2D97BAE6A111}"/>
          </ac:spMkLst>
        </pc:spChg>
        <pc:spChg chg="del">
          <ac:chgData name="Mirell Lattik" userId="4b58cfa9-2063-403d-a901-57fac158f8db" providerId="ADAL" clId="{5C0861DA-553A-4101-8E92-014315D18066}" dt="2025-02-15T10:21:30.426" v="93" actId="478"/>
          <ac:spMkLst>
            <pc:docMk/>
            <pc:sldMk cId="2546847804" sldId="273"/>
            <ac:spMk id="4" creationId="{0573C69B-9061-658C-1514-D30BD189032C}"/>
          </ac:spMkLst>
        </pc:spChg>
        <pc:spChg chg="mod">
          <ac:chgData name="Mirell Lattik" userId="4b58cfa9-2063-403d-a901-57fac158f8db" providerId="ADAL" clId="{5C0861DA-553A-4101-8E92-014315D18066}" dt="2025-02-15T10:30:56.311" v="511"/>
          <ac:spMkLst>
            <pc:docMk/>
            <pc:sldMk cId="2546847804" sldId="273"/>
            <ac:spMk id="6" creationId="{D62842C4-1449-4ACD-4861-532878F68101}"/>
          </ac:spMkLst>
        </pc:spChg>
      </pc:sldChg>
      <pc:sldChg chg="delSp modSp mod modNotesTx">
        <pc:chgData name="Mirell Lattik" userId="4b58cfa9-2063-403d-a901-57fac158f8db" providerId="ADAL" clId="{5C0861DA-553A-4101-8E92-014315D18066}" dt="2025-02-15T10:38:28.906" v="840" actId="113"/>
        <pc:sldMkLst>
          <pc:docMk/>
          <pc:sldMk cId="172225704" sldId="274"/>
        </pc:sldMkLst>
        <pc:spChg chg="mod">
          <ac:chgData name="Mirell Lattik" userId="4b58cfa9-2063-403d-a901-57fac158f8db" providerId="ADAL" clId="{5C0861DA-553A-4101-8E92-014315D18066}" dt="2025-02-15T10:38:28.906" v="840" actId="113"/>
          <ac:spMkLst>
            <pc:docMk/>
            <pc:sldMk cId="172225704" sldId="274"/>
            <ac:spMk id="3" creationId="{6D4E90D8-A98B-5DDB-402B-09211427A812}"/>
          </ac:spMkLst>
        </pc:spChg>
        <pc:spChg chg="del">
          <ac:chgData name="Mirell Lattik" userId="4b58cfa9-2063-403d-a901-57fac158f8db" providerId="ADAL" clId="{5C0861DA-553A-4101-8E92-014315D18066}" dt="2025-02-15T10:18:11.451" v="57" actId="478"/>
          <ac:spMkLst>
            <pc:docMk/>
            <pc:sldMk cId="172225704" sldId="274"/>
            <ac:spMk id="5" creationId="{42A6D0E7-FF8B-A663-8058-E7B953A5F315}"/>
          </ac:spMkLst>
        </pc:spChg>
      </pc:sldChg>
      <pc:sldChg chg="delSp modSp mod">
        <pc:chgData name="Mirell Lattik" userId="4b58cfa9-2063-403d-a901-57fac158f8db" providerId="ADAL" clId="{5C0861DA-553A-4101-8E92-014315D18066}" dt="2025-02-15T10:46:37.328" v="1019" actId="20577"/>
        <pc:sldMkLst>
          <pc:docMk/>
          <pc:sldMk cId="2934007853" sldId="275"/>
        </pc:sldMkLst>
        <pc:spChg chg="mod">
          <ac:chgData name="Mirell Lattik" userId="4b58cfa9-2063-403d-a901-57fac158f8db" providerId="ADAL" clId="{5C0861DA-553A-4101-8E92-014315D18066}" dt="2025-02-15T10:46:37.328" v="1019" actId="20577"/>
          <ac:spMkLst>
            <pc:docMk/>
            <pc:sldMk cId="2934007853" sldId="275"/>
            <ac:spMk id="3" creationId="{EDD08C26-B1C4-9207-DAC4-00D018260F41}"/>
          </ac:spMkLst>
        </pc:spChg>
        <pc:spChg chg="del">
          <ac:chgData name="Mirell Lattik" userId="4b58cfa9-2063-403d-a901-57fac158f8db" providerId="ADAL" clId="{5C0861DA-553A-4101-8E92-014315D18066}" dt="2025-02-15T10:21:27.094" v="92" actId="478"/>
          <ac:spMkLst>
            <pc:docMk/>
            <pc:sldMk cId="2934007853" sldId="275"/>
            <ac:spMk id="5" creationId="{FB05822E-F051-17C7-756E-C4FB5B402983}"/>
          </ac:spMkLst>
        </pc:spChg>
      </pc:sldChg>
      <pc:sldChg chg="delSp del mod">
        <pc:chgData name="Mirell Lattik" userId="4b58cfa9-2063-403d-a901-57fac158f8db" providerId="ADAL" clId="{5C0861DA-553A-4101-8E92-014315D18066}" dt="2025-02-15T10:46:48.326" v="1020" actId="2696"/>
        <pc:sldMkLst>
          <pc:docMk/>
          <pc:sldMk cId="2094154011" sldId="276"/>
        </pc:sldMkLst>
        <pc:spChg chg="del">
          <ac:chgData name="Mirell Lattik" userId="4b58cfa9-2063-403d-a901-57fac158f8db" providerId="ADAL" clId="{5C0861DA-553A-4101-8E92-014315D18066}" dt="2025-02-15T10:21:25.320" v="91" actId="478"/>
          <ac:spMkLst>
            <pc:docMk/>
            <pc:sldMk cId="2094154011" sldId="276"/>
            <ac:spMk id="5" creationId="{238F1964-636E-9490-7492-06E23EC90AF0}"/>
          </ac:spMkLst>
        </pc:spChg>
      </pc:sldChg>
      <pc:sldChg chg="delSp modSp mod">
        <pc:chgData name="Mirell Lattik" userId="4b58cfa9-2063-403d-a901-57fac158f8db" providerId="ADAL" clId="{5C0861DA-553A-4101-8E92-014315D18066}" dt="2025-02-15T10:48:40.123" v="1076" actId="14"/>
        <pc:sldMkLst>
          <pc:docMk/>
          <pc:sldMk cId="937885995" sldId="277"/>
        </pc:sldMkLst>
        <pc:spChg chg="mod">
          <ac:chgData name="Mirell Lattik" userId="4b58cfa9-2063-403d-a901-57fac158f8db" providerId="ADAL" clId="{5C0861DA-553A-4101-8E92-014315D18066}" dt="2025-02-15T10:47:30.295" v="1055" actId="20577"/>
          <ac:spMkLst>
            <pc:docMk/>
            <pc:sldMk cId="937885995" sldId="277"/>
            <ac:spMk id="2" creationId="{95CD794A-F7C1-D977-CC80-BD82430CCFFB}"/>
          </ac:spMkLst>
        </pc:spChg>
        <pc:spChg chg="mod">
          <ac:chgData name="Mirell Lattik" userId="4b58cfa9-2063-403d-a901-57fac158f8db" providerId="ADAL" clId="{5C0861DA-553A-4101-8E92-014315D18066}" dt="2025-02-15T10:48:40.123" v="1076" actId="14"/>
          <ac:spMkLst>
            <pc:docMk/>
            <pc:sldMk cId="937885995" sldId="277"/>
            <ac:spMk id="3" creationId="{95C07B89-1206-F699-791A-97C690EAA137}"/>
          </ac:spMkLst>
        </pc:spChg>
        <pc:spChg chg="del">
          <ac:chgData name="Mirell Lattik" userId="4b58cfa9-2063-403d-a901-57fac158f8db" providerId="ADAL" clId="{5C0861DA-553A-4101-8E92-014315D18066}" dt="2025-02-15T10:47:43.527" v="1057" actId="478"/>
          <ac:spMkLst>
            <pc:docMk/>
            <pc:sldMk cId="937885995" sldId="277"/>
            <ac:spMk id="5" creationId="{F5BE3270-83DD-2B80-16D9-264A3EE6E9EB}"/>
          </ac:spMkLst>
        </pc:spChg>
        <pc:picChg chg="del">
          <ac:chgData name="Mirell Lattik" userId="4b58cfa9-2063-403d-a901-57fac158f8db" providerId="ADAL" clId="{5C0861DA-553A-4101-8E92-014315D18066}" dt="2025-02-15T10:47:40.373" v="1056" actId="478"/>
          <ac:picMkLst>
            <pc:docMk/>
            <pc:sldMk cId="937885995" sldId="277"/>
            <ac:picMk id="7" creationId="{A44AF4A5-251E-BECC-7A08-7C78215DFB1C}"/>
          </ac:picMkLst>
        </pc:picChg>
      </pc:sldChg>
      <pc:sldChg chg="delSp mod ord">
        <pc:chgData name="Mirell Lattik" userId="4b58cfa9-2063-403d-a901-57fac158f8db" providerId="ADAL" clId="{5C0861DA-553A-4101-8E92-014315D18066}" dt="2025-02-15T11:01:21.265" v="1080"/>
        <pc:sldMkLst>
          <pc:docMk/>
          <pc:sldMk cId="710228956" sldId="278"/>
        </pc:sldMkLst>
        <pc:spChg chg="del">
          <ac:chgData name="Mirell Lattik" userId="4b58cfa9-2063-403d-a901-57fac158f8db" providerId="ADAL" clId="{5C0861DA-553A-4101-8E92-014315D18066}" dt="2025-02-15T10:21:06.095" v="86" actId="478"/>
          <ac:spMkLst>
            <pc:docMk/>
            <pc:sldMk cId="710228956" sldId="278"/>
            <ac:spMk id="5" creationId="{2D1BDD5E-7639-3CC2-974A-61BEA9D26FD5}"/>
          </ac:spMkLst>
        </pc:spChg>
      </pc:sldChg>
      <pc:sldChg chg="delSp mod">
        <pc:chgData name="Mirell Lattik" userId="4b58cfa9-2063-403d-a901-57fac158f8db" providerId="ADAL" clId="{5C0861DA-553A-4101-8E92-014315D18066}" dt="2025-02-15T10:20:52.350" v="83" actId="478"/>
        <pc:sldMkLst>
          <pc:docMk/>
          <pc:sldMk cId="461201817" sldId="279"/>
        </pc:sldMkLst>
        <pc:spChg chg="del">
          <ac:chgData name="Mirell Lattik" userId="4b58cfa9-2063-403d-a901-57fac158f8db" providerId="ADAL" clId="{5C0861DA-553A-4101-8E92-014315D18066}" dt="2025-02-15T10:20:52.350" v="83" actId="478"/>
          <ac:spMkLst>
            <pc:docMk/>
            <pc:sldMk cId="461201817" sldId="279"/>
            <ac:spMk id="5" creationId="{52A761C7-C010-A13A-695D-191DEF43776A}"/>
          </ac:spMkLst>
        </pc:spChg>
      </pc:sldChg>
      <pc:sldChg chg="delSp mod">
        <pc:chgData name="Mirell Lattik" userId="4b58cfa9-2063-403d-a901-57fac158f8db" providerId="ADAL" clId="{5C0861DA-553A-4101-8E92-014315D18066}" dt="2025-02-15T10:20:48.594" v="82" actId="478"/>
        <pc:sldMkLst>
          <pc:docMk/>
          <pc:sldMk cId="1575492041" sldId="280"/>
        </pc:sldMkLst>
        <pc:spChg chg="del">
          <ac:chgData name="Mirell Lattik" userId="4b58cfa9-2063-403d-a901-57fac158f8db" providerId="ADAL" clId="{5C0861DA-553A-4101-8E92-014315D18066}" dt="2025-02-15T10:20:48.594" v="82" actId="478"/>
          <ac:spMkLst>
            <pc:docMk/>
            <pc:sldMk cId="1575492041" sldId="280"/>
            <ac:spMk id="5" creationId="{0C88F9E0-1B47-BB45-759B-3C43CE1322C0}"/>
          </ac:spMkLst>
        </pc:spChg>
      </pc:sldChg>
      <pc:sldChg chg="delSp mod">
        <pc:chgData name="Mirell Lattik" userId="4b58cfa9-2063-403d-a901-57fac158f8db" providerId="ADAL" clId="{5C0861DA-553A-4101-8E92-014315D18066}" dt="2025-02-15T10:20:45.048" v="81" actId="478"/>
        <pc:sldMkLst>
          <pc:docMk/>
          <pc:sldMk cId="4286847181" sldId="281"/>
        </pc:sldMkLst>
        <pc:spChg chg="del">
          <ac:chgData name="Mirell Lattik" userId="4b58cfa9-2063-403d-a901-57fac158f8db" providerId="ADAL" clId="{5C0861DA-553A-4101-8E92-014315D18066}" dt="2025-02-15T10:20:45.048" v="81" actId="478"/>
          <ac:spMkLst>
            <pc:docMk/>
            <pc:sldMk cId="4286847181" sldId="281"/>
            <ac:spMk id="5" creationId="{15939879-5196-9C66-16A6-321324882F65}"/>
          </ac:spMkLst>
        </pc:spChg>
      </pc:sldChg>
      <pc:sldChg chg="delSp modSp mod">
        <pc:chgData name="Mirell Lattik" userId="4b58cfa9-2063-403d-a901-57fac158f8db" providerId="ADAL" clId="{5C0861DA-553A-4101-8E92-014315D18066}" dt="2025-02-15T11:19:16.123" v="1193" actId="20577"/>
        <pc:sldMkLst>
          <pc:docMk/>
          <pc:sldMk cId="3163580578" sldId="282"/>
        </pc:sldMkLst>
        <pc:spChg chg="mod">
          <ac:chgData name="Mirell Lattik" userId="4b58cfa9-2063-403d-a901-57fac158f8db" providerId="ADAL" clId="{5C0861DA-553A-4101-8E92-014315D18066}" dt="2025-02-15T11:19:16.123" v="1193" actId="20577"/>
          <ac:spMkLst>
            <pc:docMk/>
            <pc:sldMk cId="3163580578" sldId="282"/>
            <ac:spMk id="3" creationId="{0AF95ED0-F49C-0406-7BD6-94F5C59FF8E7}"/>
          </ac:spMkLst>
        </pc:spChg>
        <pc:spChg chg="del">
          <ac:chgData name="Mirell Lattik" userId="4b58cfa9-2063-403d-a901-57fac158f8db" providerId="ADAL" clId="{5C0861DA-553A-4101-8E92-014315D18066}" dt="2025-02-15T10:20:40.248" v="80" actId="478"/>
          <ac:spMkLst>
            <pc:docMk/>
            <pc:sldMk cId="3163580578" sldId="282"/>
            <ac:spMk id="5" creationId="{D82B3DF2-2C72-6022-05A1-67D537EFC054}"/>
          </ac:spMkLst>
        </pc:spChg>
      </pc:sldChg>
      <pc:sldChg chg="ord">
        <pc:chgData name="Mirell Lattik" userId="4b58cfa9-2063-403d-a901-57fac158f8db" providerId="ADAL" clId="{5C0861DA-553A-4101-8E92-014315D18066}" dt="2025-02-15T11:01:29.064" v="1084"/>
        <pc:sldMkLst>
          <pc:docMk/>
          <pc:sldMk cId="2474113000" sldId="283"/>
        </pc:sldMkLst>
      </pc:sldChg>
      <pc:sldChg chg="delSp modSp mod">
        <pc:chgData name="Mirell Lattik" userId="4b58cfa9-2063-403d-a901-57fac158f8db" providerId="ADAL" clId="{5C0861DA-553A-4101-8E92-014315D18066}" dt="2025-02-15T10:22:22.625" v="154" actId="20577"/>
        <pc:sldMkLst>
          <pc:docMk/>
          <pc:sldMk cId="2357989565" sldId="284"/>
        </pc:sldMkLst>
        <pc:spChg chg="mod">
          <ac:chgData name="Mirell Lattik" userId="4b58cfa9-2063-403d-a901-57fac158f8db" providerId="ADAL" clId="{5C0861DA-553A-4101-8E92-014315D18066}" dt="2025-02-15T10:22:22.625" v="154" actId="20577"/>
          <ac:spMkLst>
            <pc:docMk/>
            <pc:sldMk cId="2357989565" sldId="284"/>
            <ac:spMk id="3" creationId="{00000000-0000-0000-0000-000000000000}"/>
          </ac:spMkLst>
        </pc:spChg>
        <pc:spChg chg="del mod">
          <ac:chgData name="Mirell Lattik" userId="4b58cfa9-2063-403d-a901-57fac158f8db" providerId="ADAL" clId="{5C0861DA-553A-4101-8E92-014315D18066}" dt="2025-02-15T10:22:18.883" v="153" actId="478"/>
          <ac:spMkLst>
            <pc:docMk/>
            <pc:sldMk cId="2357989565" sldId="284"/>
            <ac:spMk id="4" creationId="{00000000-0000-0000-0000-000000000000}"/>
          </ac:spMkLst>
        </pc:spChg>
        <pc:spChg chg="del">
          <ac:chgData name="Mirell Lattik" userId="4b58cfa9-2063-403d-a901-57fac158f8db" providerId="ADAL" clId="{5C0861DA-553A-4101-8E92-014315D18066}" dt="2025-02-15T10:18:29.079" v="60" actId="478"/>
          <ac:spMkLst>
            <pc:docMk/>
            <pc:sldMk cId="2357989565" sldId="284"/>
            <ac:spMk id="9" creationId="{BD0F7F04-0DA0-E1D9-1E6E-98A1CC4127BB}"/>
          </ac:spMkLst>
        </pc:spChg>
        <pc:picChg chg="del">
          <ac:chgData name="Mirell Lattik" userId="4b58cfa9-2063-403d-a901-57fac158f8db" providerId="ADAL" clId="{5C0861DA-553A-4101-8E92-014315D18066}" dt="2025-02-15T10:18:26.181" v="59" actId="478"/>
          <ac:picMkLst>
            <pc:docMk/>
            <pc:sldMk cId="2357989565" sldId="284"/>
            <ac:picMk id="7" creationId="{D5698A4F-C578-BC81-747F-371AF644E042}"/>
          </ac:picMkLst>
        </pc:picChg>
        <pc:picChg chg="del">
          <ac:chgData name="Mirell Lattik" userId="4b58cfa9-2063-403d-a901-57fac158f8db" providerId="ADAL" clId="{5C0861DA-553A-4101-8E92-014315D18066}" dt="2025-02-15T10:18:25.413" v="58" actId="478"/>
          <ac:picMkLst>
            <pc:docMk/>
            <pc:sldMk cId="2357989565" sldId="284"/>
            <ac:picMk id="8" creationId="{D6F5CB3E-6FD1-E4A1-FF25-E458C4585192}"/>
          </ac:picMkLst>
        </pc:picChg>
      </pc:sldChg>
      <pc:sldChg chg="delSp mod">
        <pc:chgData name="Mirell Lattik" userId="4b58cfa9-2063-403d-a901-57fac158f8db" providerId="ADAL" clId="{5C0861DA-553A-4101-8E92-014315D18066}" dt="2025-02-15T10:21:14.898" v="88" actId="478"/>
        <pc:sldMkLst>
          <pc:docMk/>
          <pc:sldMk cId="2936001456" sldId="285"/>
        </pc:sldMkLst>
        <pc:spChg chg="del">
          <ac:chgData name="Mirell Lattik" userId="4b58cfa9-2063-403d-a901-57fac158f8db" providerId="ADAL" clId="{5C0861DA-553A-4101-8E92-014315D18066}" dt="2025-02-15T10:21:14.898" v="88" actId="478"/>
          <ac:spMkLst>
            <pc:docMk/>
            <pc:sldMk cId="2936001456" sldId="285"/>
            <ac:spMk id="5" creationId="{9C6D0BC6-2BB1-E5E3-DCD7-4DA06E728E17}"/>
          </ac:spMkLst>
        </pc:spChg>
      </pc:sldChg>
      <pc:sldChg chg="delSp mod ord">
        <pc:chgData name="Mirell Lattik" userId="4b58cfa9-2063-403d-a901-57fac158f8db" providerId="ADAL" clId="{5C0861DA-553A-4101-8E92-014315D18066}" dt="2025-02-15T11:01:36.739" v="1086"/>
        <pc:sldMkLst>
          <pc:docMk/>
          <pc:sldMk cId="2703340127" sldId="287"/>
        </pc:sldMkLst>
        <pc:spChg chg="del">
          <ac:chgData name="Mirell Lattik" userId="4b58cfa9-2063-403d-a901-57fac158f8db" providerId="ADAL" clId="{5C0861DA-553A-4101-8E92-014315D18066}" dt="2025-02-15T10:20:55.382" v="84" actId="478"/>
          <ac:spMkLst>
            <pc:docMk/>
            <pc:sldMk cId="2703340127" sldId="287"/>
            <ac:spMk id="5" creationId="{830C0479-AAAB-5D94-5019-57480DD32F68}"/>
          </ac:spMkLst>
        </pc:spChg>
      </pc:sldChg>
      <pc:sldChg chg="new del">
        <pc:chgData name="Mirell Lattik" userId="4b58cfa9-2063-403d-a901-57fac158f8db" providerId="ADAL" clId="{5C0861DA-553A-4101-8E92-014315D18066}" dt="2025-02-15T10:19:22.197" v="63" actId="2696"/>
        <pc:sldMkLst>
          <pc:docMk/>
          <pc:sldMk cId="1312639923" sldId="288"/>
        </pc:sldMkLst>
      </pc:sldChg>
      <pc:sldChg chg="addSp delSp modSp new mod">
        <pc:chgData name="Mirell Lattik" userId="4b58cfa9-2063-403d-a901-57fac158f8db" providerId="ADAL" clId="{5C0861DA-553A-4101-8E92-014315D18066}" dt="2025-02-15T10:20:36.601" v="79" actId="478"/>
        <pc:sldMkLst>
          <pc:docMk/>
          <pc:sldMk cId="3799727433" sldId="288"/>
        </pc:sldMkLst>
        <pc:spChg chg="del">
          <ac:chgData name="Mirell Lattik" userId="4b58cfa9-2063-403d-a901-57fac158f8db" providerId="ADAL" clId="{5C0861DA-553A-4101-8E92-014315D18066}" dt="2025-02-15T10:19:42.030" v="65"/>
          <ac:spMkLst>
            <pc:docMk/>
            <pc:sldMk cId="3799727433" sldId="288"/>
            <ac:spMk id="2" creationId="{B2E508F1-1D82-7943-4F5B-0B9B57396CFA}"/>
          </ac:spMkLst>
        </pc:spChg>
        <pc:spChg chg="del">
          <ac:chgData name="Mirell Lattik" userId="4b58cfa9-2063-403d-a901-57fac158f8db" providerId="ADAL" clId="{5C0861DA-553A-4101-8E92-014315D18066}" dt="2025-02-15T10:20:36.601" v="79" actId="478"/>
          <ac:spMkLst>
            <pc:docMk/>
            <pc:sldMk cId="3799727433" sldId="288"/>
            <ac:spMk id="4" creationId="{C541467D-45E9-8AC1-3ACB-131F0C852502}"/>
          </ac:spMkLst>
        </pc:spChg>
        <pc:spChg chg="add mod">
          <ac:chgData name="Mirell Lattik" userId="4b58cfa9-2063-403d-a901-57fac158f8db" providerId="ADAL" clId="{5C0861DA-553A-4101-8E92-014315D18066}" dt="2025-02-15T10:20:14.679" v="78" actId="1076"/>
          <ac:spMkLst>
            <pc:docMk/>
            <pc:sldMk cId="3799727433" sldId="288"/>
            <ac:spMk id="6" creationId="{1015CFA1-1972-561F-C6CE-A123FA74B1FE}"/>
          </ac:spMkLst>
        </pc:spChg>
      </pc:sldChg>
      <pc:sldChg chg="modSp new mod">
        <pc:chgData name="Mirell Lattik" userId="4b58cfa9-2063-403d-a901-57fac158f8db" providerId="ADAL" clId="{5C0861DA-553A-4101-8E92-014315D18066}" dt="2025-02-15T10:31:37.849" v="528" actId="20577"/>
        <pc:sldMkLst>
          <pc:docMk/>
          <pc:sldMk cId="3144518432" sldId="289"/>
        </pc:sldMkLst>
        <pc:spChg chg="mod">
          <ac:chgData name="Mirell Lattik" userId="4b58cfa9-2063-403d-a901-57fac158f8db" providerId="ADAL" clId="{5C0861DA-553A-4101-8E92-014315D18066}" dt="2025-02-15T10:31:37.849" v="528" actId="20577"/>
          <ac:spMkLst>
            <pc:docMk/>
            <pc:sldMk cId="3144518432" sldId="289"/>
            <ac:spMk id="2" creationId="{8344626B-3899-77E6-C4C6-A4EBC087CE3D}"/>
          </ac:spMkLst>
        </pc:spChg>
        <pc:spChg chg="mod">
          <ac:chgData name="Mirell Lattik" userId="4b58cfa9-2063-403d-a901-57fac158f8db" providerId="ADAL" clId="{5C0861DA-553A-4101-8E92-014315D18066}" dt="2025-02-15T10:31:12.973" v="514"/>
          <ac:spMkLst>
            <pc:docMk/>
            <pc:sldMk cId="3144518432" sldId="289"/>
            <ac:spMk id="3" creationId="{71CD4B9C-9435-5C1F-0DAD-094FD0449C2B}"/>
          </ac:spMkLst>
        </pc:spChg>
      </pc:sldChg>
      <pc:sldChg chg="addSp delSp modSp new mod">
        <pc:chgData name="Mirell Lattik" userId="4b58cfa9-2063-403d-a901-57fac158f8db" providerId="ADAL" clId="{5C0861DA-553A-4101-8E92-014315D18066}" dt="2025-02-15T11:02:44.866" v="1099" actId="22"/>
        <pc:sldMkLst>
          <pc:docMk/>
          <pc:sldMk cId="606732746" sldId="290"/>
        </pc:sldMkLst>
        <pc:spChg chg="del">
          <ac:chgData name="Mirell Lattik" userId="4b58cfa9-2063-403d-a901-57fac158f8db" providerId="ADAL" clId="{5C0861DA-553A-4101-8E92-014315D18066}" dt="2025-02-15T11:01:51.678" v="1088" actId="478"/>
          <ac:spMkLst>
            <pc:docMk/>
            <pc:sldMk cId="606732746" sldId="290"/>
            <ac:spMk id="2" creationId="{1EAD561C-2382-AC7B-02C8-D09D958954E2}"/>
          </ac:spMkLst>
        </pc:spChg>
        <pc:picChg chg="add">
          <ac:chgData name="Mirell Lattik" userId="4b58cfa9-2063-403d-a901-57fac158f8db" providerId="ADAL" clId="{5C0861DA-553A-4101-8E92-014315D18066}" dt="2025-02-15T11:02:44.866" v="1099" actId="22"/>
          <ac:picMkLst>
            <pc:docMk/>
            <pc:sldMk cId="606732746" sldId="290"/>
            <ac:picMk id="7" creationId="{CC8B3A50-08D5-BF4C-CFDF-E8C9CB2E6701}"/>
          </ac:picMkLst>
        </pc:picChg>
        <pc:picChg chg="add del">
          <ac:chgData name="Mirell Lattik" userId="4b58cfa9-2063-403d-a901-57fac158f8db" providerId="ADAL" clId="{5C0861DA-553A-4101-8E92-014315D18066}" dt="2025-02-15T11:02:09.276" v="1094" actId="478"/>
          <ac:picMkLst>
            <pc:docMk/>
            <pc:sldMk cId="606732746" sldId="290"/>
            <ac:picMk id="1026" creationId="{9FE519F3-C879-0FEC-8D65-0DBD3EEEA7AE}"/>
          </ac:picMkLst>
        </pc:picChg>
        <pc:picChg chg="add del mod">
          <ac:chgData name="Mirell Lattik" userId="4b58cfa9-2063-403d-a901-57fac158f8db" providerId="ADAL" clId="{5C0861DA-553A-4101-8E92-014315D18066}" dt="2025-02-15T11:02:08.715" v="1093" actId="478"/>
          <ac:picMkLst>
            <pc:docMk/>
            <pc:sldMk cId="606732746" sldId="290"/>
            <ac:picMk id="1028" creationId="{4EF6201C-5DB1-A687-7134-293973E38E1E}"/>
          </ac:picMkLst>
        </pc:picChg>
        <pc:picChg chg="add del mod">
          <ac:chgData name="Mirell Lattik" userId="4b58cfa9-2063-403d-a901-57fac158f8db" providerId="ADAL" clId="{5C0861DA-553A-4101-8E92-014315D18066}" dt="2025-02-15T11:02:19.999" v="1098" actId="478"/>
          <ac:picMkLst>
            <pc:docMk/>
            <pc:sldMk cId="606732746" sldId="290"/>
            <ac:picMk id="1030" creationId="{52F73E6A-C9C8-FED6-1570-0F5496CE8545}"/>
          </ac:picMkLst>
        </pc:picChg>
      </pc:sldChg>
      <pc:sldChg chg="addSp delSp new mod">
        <pc:chgData name="Mirell Lattik" userId="4b58cfa9-2063-403d-a901-57fac158f8db" providerId="ADAL" clId="{5C0861DA-553A-4101-8E92-014315D18066}" dt="2025-02-15T11:05:53.320" v="1102"/>
        <pc:sldMkLst>
          <pc:docMk/>
          <pc:sldMk cId="2001400468" sldId="291"/>
        </pc:sldMkLst>
        <pc:spChg chg="del">
          <ac:chgData name="Mirell Lattik" userId="4b58cfa9-2063-403d-a901-57fac158f8db" providerId="ADAL" clId="{5C0861DA-553A-4101-8E92-014315D18066}" dt="2025-02-15T11:05:52.528" v="1101" actId="478"/>
          <ac:spMkLst>
            <pc:docMk/>
            <pc:sldMk cId="2001400468" sldId="291"/>
            <ac:spMk id="2" creationId="{82739426-B6E6-FD48-E2EA-774F5410BC07}"/>
          </ac:spMkLst>
        </pc:spChg>
        <pc:picChg chg="add">
          <ac:chgData name="Mirell Lattik" userId="4b58cfa9-2063-403d-a901-57fac158f8db" providerId="ADAL" clId="{5C0861DA-553A-4101-8E92-014315D18066}" dt="2025-02-15T11:05:53.320" v="1102"/>
          <ac:picMkLst>
            <pc:docMk/>
            <pc:sldMk cId="2001400468" sldId="291"/>
            <ac:picMk id="2050" creationId="{AE47A52C-F4E8-AF9B-04EF-D53860C1F1FE}"/>
          </ac:picMkLst>
        </pc:picChg>
      </pc:sldChg>
      <pc:sldChg chg="addSp delSp modSp new mod">
        <pc:chgData name="Mirell Lattik" userId="4b58cfa9-2063-403d-a901-57fac158f8db" providerId="ADAL" clId="{5C0861DA-553A-4101-8E92-014315D18066}" dt="2025-02-15T11:06:32.146" v="1107" actId="962"/>
        <pc:sldMkLst>
          <pc:docMk/>
          <pc:sldMk cId="3235403156" sldId="292"/>
        </pc:sldMkLst>
        <pc:spChg chg="del">
          <ac:chgData name="Mirell Lattik" userId="4b58cfa9-2063-403d-a901-57fac158f8db" providerId="ADAL" clId="{5C0861DA-553A-4101-8E92-014315D18066}" dt="2025-02-15T11:06:27.539" v="1104" actId="478"/>
          <ac:spMkLst>
            <pc:docMk/>
            <pc:sldMk cId="3235403156" sldId="292"/>
            <ac:spMk id="2" creationId="{F8086F32-3C7E-5DD6-81B7-65E130A19C00}"/>
          </ac:spMkLst>
        </pc:spChg>
        <pc:picChg chg="add mod">
          <ac:chgData name="Mirell Lattik" userId="4b58cfa9-2063-403d-a901-57fac158f8db" providerId="ADAL" clId="{5C0861DA-553A-4101-8E92-014315D18066}" dt="2025-02-15T11:06:32.146" v="1107" actId="962"/>
          <ac:picMkLst>
            <pc:docMk/>
            <pc:sldMk cId="3235403156" sldId="292"/>
            <ac:picMk id="7" creationId="{1611E25F-0B6C-23E4-38CD-BE4697D0DE6D}"/>
          </ac:picMkLst>
        </pc:picChg>
      </pc:sldChg>
      <pc:sldChg chg="addSp delSp modSp new mod">
        <pc:chgData name="Mirell Lattik" userId="4b58cfa9-2063-403d-a901-57fac158f8db" providerId="ADAL" clId="{5C0861DA-553A-4101-8E92-014315D18066}" dt="2025-02-15T11:11:21.388" v="1117" actId="1036"/>
        <pc:sldMkLst>
          <pc:docMk/>
          <pc:sldMk cId="4239131996" sldId="293"/>
        </pc:sldMkLst>
        <pc:spChg chg="del">
          <ac:chgData name="Mirell Lattik" userId="4b58cfa9-2063-403d-a901-57fac158f8db" providerId="ADAL" clId="{5C0861DA-553A-4101-8E92-014315D18066}" dt="2025-02-15T11:10:50.831" v="1109" actId="478"/>
          <ac:spMkLst>
            <pc:docMk/>
            <pc:sldMk cId="4239131996" sldId="293"/>
            <ac:spMk id="2" creationId="{F9A50F79-E787-46E6-F3EF-4B41B5201B5B}"/>
          </ac:spMkLst>
        </pc:spChg>
        <pc:spChg chg="add mod">
          <ac:chgData name="Mirell Lattik" userId="4b58cfa9-2063-403d-a901-57fac158f8db" providerId="ADAL" clId="{5C0861DA-553A-4101-8E92-014315D18066}" dt="2025-02-15T11:11:21.388" v="1117" actId="1036"/>
          <ac:spMkLst>
            <pc:docMk/>
            <pc:sldMk cId="4239131996" sldId="293"/>
            <ac:spMk id="8" creationId="{75B9CAA5-9DDB-9F59-692F-B240EF5F19E1}"/>
          </ac:spMkLst>
        </pc:spChg>
        <pc:picChg chg="add">
          <ac:chgData name="Mirell Lattik" userId="4b58cfa9-2063-403d-a901-57fac158f8db" providerId="ADAL" clId="{5C0861DA-553A-4101-8E92-014315D18066}" dt="2025-02-15T11:10:51.766" v="1110" actId="22"/>
          <ac:picMkLst>
            <pc:docMk/>
            <pc:sldMk cId="4239131996" sldId="293"/>
            <ac:picMk id="7" creationId="{88463D66-41C0-4A16-4605-3A4A120CD0BE}"/>
          </ac:picMkLst>
        </pc:picChg>
      </pc:sldChg>
      <pc:sldChg chg="addSp delSp modSp new mod">
        <pc:chgData name="Mirell Lattik" userId="4b58cfa9-2063-403d-a901-57fac158f8db" providerId="ADAL" clId="{5C0861DA-553A-4101-8E92-014315D18066}" dt="2025-02-15T11:15:31.774" v="1159" actId="732"/>
        <pc:sldMkLst>
          <pc:docMk/>
          <pc:sldMk cId="1276303397" sldId="294"/>
        </pc:sldMkLst>
        <pc:spChg chg="del">
          <ac:chgData name="Mirell Lattik" userId="4b58cfa9-2063-403d-a901-57fac158f8db" providerId="ADAL" clId="{5C0861DA-553A-4101-8E92-014315D18066}" dt="2025-02-15T11:15:23.587" v="1156" actId="478"/>
          <ac:spMkLst>
            <pc:docMk/>
            <pc:sldMk cId="1276303397" sldId="294"/>
            <ac:spMk id="2" creationId="{55C6EF8B-8061-71FC-C988-4D9E30B62DAC}"/>
          </ac:spMkLst>
        </pc:spChg>
        <pc:picChg chg="add mod">
          <ac:chgData name="Mirell Lattik" userId="4b58cfa9-2063-403d-a901-57fac158f8db" providerId="ADAL" clId="{5C0861DA-553A-4101-8E92-014315D18066}" dt="2025-02-15T11:15:31.774" v="1159" actId="732"/>
          <ac:picMkLst>
            <pc:docMk/>
            <pc:sldMk cId="1276303397" sldId="294"/>
            <ac:picMk id="3074" creationId="{D439CB85-5E62-28DB-E3A3-B1AAFEB87AD4}"/>
          </ac:picMkLst>
        </pc:picChg>
      </pc:sldChg>
      <pc:sldMasterChg chg="modSp mod modSldLayout">
        <pc:chgData name="Mirell Lattik" userId="4b58cfa9-2063-403d-a901-57fac158f8db" providerId="ADAL" clId="{5C0861DA-553A-4101-8E92-014315D18066}" dt="2025-02-15T10:17:47.411" v="56"/>
        <pc:sldMasterMkLst>
          <pc:docMk/>
          <pc:sldMasterMk cId="3820457315" sldId="2147483648"/>
        </pc:sldMasterMkLst>
        <pc:spChg chg="mod">
          <ac:chgData name="Mirell Lattik" userId="4b58cfa9-2063-403d-a901-57fac158f8db" providerId="ADAL" clId="{5C0861DA-553A-4101-8E92-014315D18066}" dt="2025-02-15T10:16:50.064" v="26" actId="20577"/>
          <ac:spMkLst>
            <pc:docMk/>
            <pc:sldMasterMk cId="3820457315" sldId="2147483648"/>
            <ac:spMk id="5" creationId="{00000000-0000-0000-0000-000000000000}"/>
          </ac:spMkLst>
        </pc:spChg>
        <pc:sldLayoutChg chg="delSp modSp mod">
          <pc:chgData name="Mirell Lattik" userId="4b58cfa9-2063-403d-a901-57fac158f8db" providerId="ADAL" clId="{5C0861DA-553A-4101-8E92-014315D18066}" dt="2025-02-15T10:17:18.975" v="54" actId="20577"/>
          <pc:sldLayoutMkLst>
            <pc:docMk/>
            <pc:sldMasterMk cId="3820457315" sldId="2147483648"/>
            <pc:sldLayoutMk cId="915205805" sldId="2147483649"/>
          </pc:sldLayoutMkLst>
          <pc:spChg chg="mod">
            <ac:chgData name="Mirell Lattik" userId="4b58cfa9-2063-403d-a901-57fac158f8db" providerId="ADAL" clId="{5C0861DA-553A-4101-8E92-014315D18066}" dt="2025-02-15T10:17:18.975" v="54" actId="20577"/>
            <ac:spMkLst>
              <pc:docMk/>
              <pc:sldMasterMk cId="3820457315" sldId="2147483648"/>
              <pc:sldLayoutMk cId="915205805" sldId="2147483649"/>
              <ac:spMk id="5" creationId="{00000000-0000-0000-0000-000000000000}"/>
            </ac:spMkLst>
          </pc:spChg>
          <pc:picChg chg="del">
            <ac:chgData name="Mirell Lattik" userId="4b58cfa9-2063-403d-a901-57fac158f8db" providerId="ADAL" clId="{5C0861DA-553A-4101-8E92-014315D18066}" dt="2025-02-15T10:17:03.662" v="27" actId="478"/>
            <ac:picMkLst>
              <pc:docMk/>
              <pc:sldMasterMk cId="3820457315" sldId="2147483648"/>
              <pc:sldLayoutMk cId="915205805" sldId="2147483649"/>
              <ac:picMk id="7" creationId="{00000000-0000-0000-0000-000000000000}"/>
            </ac:picMkLst>
          </pc:picChg>
        </pc:sldLayoutChg>
        <pc:sldLayoutChg chg="modSp mod">
          <pc:chgData name="Mirell Lattik" userId="4b58cfa9-2063-403d-a901-57fac158f8db" providerId="ADAL" clId="{5C0861DA-553A-4101-8E92-014315D18066}" dt="2025-02-15T10:17:37.595" v="55"/>
          <pc:sldLayoutMkLst>
            <pc:docMk/>
            <pc:sldMasterMk cId="3820457315" sldId="2147483648"/>
            <pc:sldLayoutMk cId="466358768" sldId="2147483654"/>
          </pc:sldLayoutMkLst>
          <pc:spChg chg="mod">
            <ac:chgData name="Mirell Lattik" userId="4b58cfa9-2063-403d-a901-57fac158f8db" providerId="ADAL" clId="{5C0861DA-553A-4101-8E92-014315D18066}" dt="2025-02-15T10:17:37.595" v="55"/>
            <ac:spMkLst>
              <pc:docMk/>
              <pc:sldMasterMk cId="3820457315" sldId="2147483648"/>
              <pc:sldLayoutMk cId="466358768" sldId="2147483654"/>
              <ac:spMk id="4" creationId="{00000000-0000-0000-0000-000000000000}"/>
            </ac:spMkLst>
          </pc:spChg>
        </pc:sldLayoutChg>
        <pc:sldLayoutChg chg="modSp mod">
          <pc:chgData name="Mirell Lattik" userId="4b58cfa9-2063-403d-a901-57fac158f8db" providerId="ADAL" clId="{5C0861DA-553A-4101-8E92-014315D18066}" dt="2025-02-15T10:17:47.411" v="56"/>
          <pc:sldLayoutMkLst>
            <pc:docMk/>
            <pc:sldMasterMk cId="3820457315" sldId="2147483648"/>
            <pc:sldLayoutMk cId="1487016610" sldId="2147483660"/>
          </pc:sldLayoutMkLst>
          <pc:spChg chg="mod">
            <ac:chgData name="Mirell Lattik" userId="4b58cfa9-2063-403d-a901-57fac158f8db" providerId="ADAL" clId="{5C0861DA-553A-4101-8E92-014315D18066}" dt="2025-02-15T10:17:47.411" v="56"/>
            <ac:spMkLst>
              <pc:docMk/>
              <pc:sldMasterMk cId="3820457315" sldId="2147483648"/>
              <pc:sldLayoutMk cId="1487016610" sldId="2147483660"/>
              <ac:spMk id="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92558-52A4-48D4-87D3-2218EDFCE498}" type="datetimeFigureOut">
              <a:rPr lang="en-US" smtClean="0"/>
              <a:t>12/20/2025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09E7F-71FC-432D-B3C8-99F6B59A2CFC}" type="slidenum">
              <a:rPr lang="en-US" smtClean="0"/>
              <a:t>‹#›</a:t>
            </a:fld>
            <a:endParaRPr lang="en-US"/>
          </a:p>
        </p:txBody>
      </p:sp>
    </p:spTree>
    <p:extLst>
      <p:ext uri="{BB962C8B-B14F-4D97-AF65-F5344CB8AC3E}">
        <p14:creationId xmlns:p14="http://schemas.microsoft.com/office/powerpoint/2010/main" val="115093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909E7F-71FC-432D-B3C8-99F6B59A2CFC}" type="slidenum">
              <a:rPr lang="en-US" smtClean="0"/>
              <a:t>1</a:t>
            </a:fld>
            <a:endParaRPr lang="en-US"/>
          </a:p>
        </p:txBody>
      </p:sp>
    </p:spTree>
    <p:extLst>
      <p:ext uri="{BB962C8B-B14F-4D97-AF65-F5344CB8AC3E}">
        <p14:creationId xmlns:p14="http://schemas.microsoft.com/office/powerpoint/2010/main" val="120859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C909E7F-71FC-432D-B3C8-99F6B59A2CFC}" type="slidenum">
              <a:rPr lang="en-US" smtClean="0"/>
              <a:t>17</a:t>
            </a:fld>
            <a:endParaRPr lang="en-US"/>
          </a:p>
        </p:txBody>
      </p:sp>
    </p:spTree>
    <p:extLst>
      <p:ext uri="{BB962C8B-B14F-4D97-AF65-F5344CB8AC3E}">
        <p14:creationId xmlns:p14="http://schemas.microsoft.com/office/powerpoint/2010/main" val="1734852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US" dirty="0"/>
          </a:p>
        </p:txBody>
      </p:sp>
      <p:sp>
        <p:nvSpPr>
          <p:cNvPr id="4" name="Slaidinumbri kohatäide 3"/>
          <p:cNvSpPr>
            <a:spLocks noGrp="1"/>
          </p:cNvSpPr>
          <p:nvPr>
            <p:ph type="sldNum" sz="quarter" idx="5"/>
          </p:nvPr>
        </p:nvSpPr>
        <p:spPr/>
        <p:txBody>
          <a:bodyPr/>
          <a:lstStyle/>
          <a:p>
            <a:fld id="{6C909E7F-71FC-432D-B3C8-99F6B59A2CFC}" type="slidenum">
              <a:rPr lang="en-US" smtClean="0"/>
              <a:t>32</a:t>
            </a:fld>
            <a:endParaRPr lang="en-US"/>
          </a:p>
        </p:txBody>
      </p:sp>
    </p:spTree>
    <p:extLst>
      <p:ext uri="{BB962C8B-B14F-4D97-AF65-F5344CB8AC3E}">
        <p14:creationId xmlns:p14="http://schemas.microsoft.com/office/powerpoint/2010/main" val="1569369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Digitaalne jalajälg - </a:t>
            </a:r>
            <a:r>
              <a:rPr lang="et-EE" sz="1800" dirty="0">
                <a:effectLst/>
                <a:latin typeface="Times New Roman" panose="02020603050405020304" pitchFamily="18" charset="0"/>
                <a:ea typeface="Calibri" panose="020F0502020204030204" pitchFamily="34" charset="0"/>
                <a:cs typeface="Calibri" panose="020F0502020204030204" pitchFamily="34" charset="0"/>
              </a:rPr>
              <a:t>olla teadlik, et kasutaja tegevused ja käitumine internetis võivad jätta jälje ning mõjutada isiku mainet ja privaatsust. Olla ettevaatlik, millist teavet jagatakse ja milliseid jälgi jätab kasutaja digitaalne tegevus.</a:t>
            </a:r>
            <a:endParaRPr lang="et-EE" dirty="0"/>
          </a:p>
        </p:txBody>
      </p:sp>
      <p:sp>
        <p:nvSpPr>
          <p:cNvPr id="4" name="Slaidinumbri kohatäide 3"/>
          <p:cNvSpPr>
            <a:spLocks noGrp="1"/>
          </p:cNvSpPr>
          <p:nvPr>
            <p:ph type="sldNum" sz="quarter" idx="5"/>
          </p:nvPr>
        </p:nvSpPr>
        <p:spPr/>
        <p:txBody>
          <a:bodyPr/>
          <a:lstStyle/>
          <a:p>
            <a:fld id="{6C909E7F-71FC-432D-B3C8-99F6B59A2CFC}" type="slidenum">
              <a:rPr lang="en-US" smtClean="0"/>
              <a:t>34</a:t>
            </a:fld>
            <a:endParaRPr lang="en-US"/>
          </a:p>
        </p:txBody>
      </p:sp>
    </p:spTree>
    <p:extLst>
      <p:ext uri="{BB962C8B-B14F-4D97-AF65-F5344CB8AC3E}">
        <p14:creationId xmlns:p14="http://schemas.microsoft.com/office/powerpoint/2010/main" val="1224258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b="0" i="0" dirty="0">
                <a:effectLst/>
                <a:latin typeface="__fkGroteskNeue_598ab8"/>
              </a:rPr>
              <a:t>Kuigi mõlemad mõisted viitavad valeandmete kasutamisele, võib pettus olla vähem selgelt määratletud seaduslikult kui kelmus, mis on tihti seadusega karistatav.</a:t>
            </a:r>
            <a:endParaRPr lang="et-EE" dirty="0"/>
          </a:p>
        </p:txBody>
      </p:sp>
      <p:sp>
        <p:nvSpPr>
          <p:cNvPr id="4" name="Slaidinumbri kohatäide 3"/>
          <p:cNvSpPr>
            <a:spLocks noGrp="1"/>
          </p:cNvSpPr>
          <p:nvPr>
            <p:ph type="sldNum" sz="quarter" idx="5"/>
          </p:nvPr>
        </p:nvSpPr>
        <p:spPr/>
        <p:txBody>
          <a:bodyPr/>
          <a:lstStyle/>
          <a:p>
            <a:fld id="{6C909E7F-71FC-432D-B3C8-99F6B59A2CFC}" type="slidenum">
              <a:rPr lang="en-US" smtClean="0"/>
              <a:t>2</a:t>
            </a:fld>
            <a:endParaRPr lang="en-US"/>
          </a:p>
        </p:txBody>
      </p:sp>
    </p:spTree>
    <p:extLst>
      <p:ext uri="{BB962C8B-B14F-4D97-AF65-F5344CB8AC3E}">
        <p14:creationId xmlns:p14="http://schemas.microsoft.com/office/powerpoint/2010/main" val="89624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b="1" dirty="0"/>
              <a:t>Rahaline surve </a:t>
            </a:r>
            <a:r>
              <a:rPr lang="et-EE" dirty="0"/>
              <a:t>– ahnus, üle võimete elamine, suured kulud või võlad, kehv laenuvõimekus, rahalised kaotused, ootamatud rahalised väljaminekud.</a:t>
            </a:r>
          </a:p>
          <a:p>
            <a:r>
              <a:rPr lang="et-EE" b="1" dirty="0"/>
              <a:t>Pahed</a:t>
            </a:r>
            <a:r>
              <a:rPr lang="et-EE" dirty="0"/>
              <a:t> – hasartmängusõltuvus, narkomaania, alkoholism, kulukad abieluvälised suhted</a:t>
            </a:r>
          </a:p>
          <a:p>
            <a:pPr marL="0" marR="0" lvl="0" indent="0" algn="l" defTabSz="914400" rtl="0" eaLnBrk="1" fontAlgn="auto" latinLnBrk="0" hangingPunct="1">
              <a:lnSpc>
                <a:spcPct val="100000"/>
              </a:lnSpc>
              <a:spcBef>
                <a:spcPts val="0"/>
              </a:spcBef>
              <a:spcAft>
                <a:spcPts val="0"/>
              </a:spcAft>
              <a:buClrTx/>
              <a:buSzTx/>
              <a:buFontTx/>
              <a:buNone/>
              <a:tabLst/>
              <a:defRPr/>
            </a:pPr>
            <a:r>
              <a:rPr lang="et-EE" b="1" dirty="0"/>
              <a:t>Tööga seotud surve </a:t>
            </a:r>
            <a:r>
              <a:rPr lang="et-EE" dirty="0"/>
              <a:t>- </a:t>
            </a:r>
            <a:r>
              <a:rPr lang="et-EE" altLang="et-EE" sz="1200" dirty="0"/>
              <a:t>Tööandjale „tagasi tegema</a:t>
            </a:r>
            <a:r>
              <a:rPr lang="en-US" altLang="et-EE" sz="1200" dirty="0"/>
              <a:t>”</a:t>
            </a:r>
            <a:r>
              <a:rPr lang="et-EE" altLang="et-EE" sz="1200" dirty="0"/>
              <a:t>, liiga vähesest tunnustusest; rahulolematusest tööga; hirmust kaotada töö; tulemustasust või edutamisest ilmajäämisest; </a:t>
            </a:r>
            <a:r>
              <a:rPr lang="et-EE" altLang="et-EE" sz="1200" dirty="0" err="1"/>
              <a:t>alamakstuse</a:t>
            </a:r>
            <a:r>
              <a:rPr lang="et-EE" altLang="et-EE" sz="1200" dirty="0"/>
              <a:t> tundest.</a:t>
            </a:r>
          </a:p>
          <a:p>
            <a:pPr marL="0" marR="0" lvl="0" indent="0" algn="l" defTabSz="914400" rtl="0" eaLnBrk="1" fontAlgn="auto" latinLnBrk="0" hangingPunct="1">
              <a:lnSpc>
                <a:spcPct val="100000"/>
              </a:lnSpc>
              <a:spcBef>
                <a:spcPts val="0"/>
              </a:spcBef>
              <a:spcAft>
                <a:spcPts val="0"/>
              </a:spcAft>
              <a:buClrTx/>
              <a:buSzTx/>
              <a:buFontTx/>
              <a:buNone/>
              <a:tabLst/>
              <a:defRPr/>
            </a:pPr>
            <a:r>
              <a:rPr lang="et-EE" altLang="et-EE" sz="1200" b="1" dirty="0"/>
              <a:t>Muu</a:t>
            </a:r>
            <a:r>
              <a:rPr lang="et-EE" altLang="et-EE" sz="1200" dirty="0"/>
              <a:t> – abikaasa kallis elustiil, perekondlikud probleemid, sotsiaalne surve olla edukas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altLang="et-E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b="1" dirty="0"/>
              <a:t>Võimu ja kontrolli vajadus</a:t>
            </a:r>
            <a:r>
              <a:rPr lang="et-EE" sz="1200" b="1" dirty="0"/>
              <a:t> </a:t>
            </a:r>
            <a:r>
              <a:rPr lang="et-EE" sz="1200" dirty="0"/>
              <a:t>- </a:t>
            </a:r>
            <a:r>
              <a:rPr lang="et-EE" dirty="0"/>
              <a:t>Mõned inimesed petavad, sest nad naudivad teiste manipuleerimist ja võimu omamist nende üle.</a:t>
            </a:r>
            <a:r>
              <a:rPr lang="et-EE" sz="1200" dirty="0"/>
              <a:t> </a:t>
            </a:r>
            <a:r>
              <a:rPr lang="et-EE" dirty="0"/>
              <a:t>See kehtib eriti </a:t>
            </a:r>
            <a:r>
              <a:rPr lang="et-EE" dirty="0" err="1"/>
              <a:t>nartsissistlike</a:t>
            </a:r>
            <a:r>
              <a:rPr lang="et-EE" dirty="0"/>
              <a:t> ja psühhopaatsete isiksusetüüpide puhul.</a:t>
            </a:r>
            <a:endParaRPr lang="et-E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b="1" dirty="0"/>
              <a:t>Madal empaatiavõime</a:t>
            </a:r>
            <a:r>
              <a:rPr lang="et-EE" sz="1200" b="1" dirty="0"/>
              <a:t> </a:t>
            </a:r>
            <a:r>
              <a:rPr lang="et-EE" sz="1200" dirty="0"/>
              <a:t>- </a:t>
            </a:r>
            <a:r>
              <a:rPr lang="fi-FI" dirty="0" err="1"/>
              <a:t>Kui</a:t>
            </a:r>
            <a:r>
              <a:rPr lang="fi-FI" dirty="0"/>
              <a:t> </a:t>
            </a:r>
            <a:r>
              <a:rPr lang="fi-FI" dirty="0" err="1"/>
              <a:t>inimene</a:t>
            </a:r>
            <a:r>
              <a:rPr lang="fi-FI" dirty="0"/>
              <a:t> ei </a:t>
            </a:r>
            <a:r>
              <a:rPr lang="fi-FI" dirty="0" err="1"/>
              <a:t>suuda</a:t>
            </a:r>
            <a:r>
              <a:rPr lang="fi-FI" dirty="0"/>
              <a:t> </a:t>
            </a:r>
            <a:r>
              <a:rPr lang="fi-FI" dirty="0" err="1"/>
              <a:t>teise</a:t>
            </a:r>
            <a:r>
              <a:rPr lang="fi-FI" dirty="0"/>
              <a:t> </a:t>
            </a:r>
            <a:r>
              <a:rPr lang="fi-FI" dirty="0" err="1"/>
              <a:t>inimese</a:t>
            </a:r>
            <a:r>
              <a:rPr lang="fi-FI" dirty="0"/>
              <a:t> valu </a:t>
            </a:r>
            <a:r>
              <a:rPr lang="fi-FI" dirty="0" err="1"/>
              <a:t>või</a:t>
            </a:r>
            <a:r>
              <a:rPr lang="fi-FI" dirty="0"/>
              <a:t> </a:t>
            </a:r>
            <a:r>
              <a:rPr lang="fi-FI" dirty="0" err="1"/>
              <a:t>kahju</a:t>
            </a:r>
            <a:r>
              <a:rPr lang="fi-FI" dirty="0"/>
              <a:t> </a:t>
            </a:r>
            <a:r>
              <a:rPr lang="fi-FI" dirty="0" err="1"/>
              <a:t>tajuda</a:t>
            </a:r>
            <a:r>
              <a:rPr lang="fi-FI" dirty="0"/>
              <a:t>, on </a:t>
            </a:r>
            <a:r>
              <a:rPr lang="fi-FI" dirty="0" err="1"/>
              <a:t>tal</a:t>
            </a:r>
            <a:r>
              <a:rPr lang="fi-FI" dirty="0"/>
              <a:t> </a:t>
            </a:r>
            <a:r>
              <a:rPr lang="fi-FI" dirty="0" err="1"/>
              <a:t>lihtsam</a:t>
            </a:r>
            <a:r>
              <a:rPr lang="fi-FI" dirty="0"/>
              <a:t> </a:t>
            </a:r>
            <a:r>
              <a:rPr lang="fi-FI" dirty="0" err="1"/>
              <a:t>petta</a:t>
            </a:r>
            <a:r>
              <a:rPr lang="fi-FI" dirty="0"/>
              <a:t>.</a:t>
            </a:r>
            <a:r>
              <a:rPr lang="et-EE" sz="1200" dirty="0"/>
              <a:t> </a:t>
            </a:r>
            <a:r>
              <a:rPr lang="fi-FI" dirty="0" err="1"/>
              <a:t>Mõned</a:t>
            </a:r>
            <a:r>
              <a:rPr lang="fi-FI" dirty="0"/>
              <a:t> </a:t>
            </a:r>
            <a:r>
              <a:rPr lang="fi-FI" dirty="0" err="1"/>
              <a:t>petturid</a:t>
            </a:r>
            <a:r>
              <a:rPr lang="fi-FI" dirty="0"/>
              <a:t> ei tunne </a:t>
            </a:r>
            <a:r>
              <a:rPr lang="fi-FI" dirty="0" err="1"/>
              <a:t>kahetsust</a:t>
            </a:r>
            <a:r>
              <a:rPr lang="fi-FI" dirty="0"/>
              <a:t>, </a:t>
            </a:r>
            <a:r>
              <a:rPr lang="fi-FI" dirty="0" err="1"/>
              <a:t>sest</a:t>
            </a:r>
            <a:r>
              <a:rPr lang="fi-FI" dirty="0"/>
              <a:t> </a:t>
            </a:r>
            <a:r>
              <a:rPr lang="fi-FI" dirty="0" err="1"/>
              <a:t>nad</a:t>
            </a:r>
            <a:r>
              <a:rPr lang="fi-FI" dirty="0"/>
              <a:t> </a:t>
            </a:r>
            <a:r>
              <a:rPr lang="fi-FI" dirty="0" err="1"/>
              <a:t>lihtsalt</a:t>
            </a:r>
            <a:r>
              <a:rPr lang="fi-FI" dirty="0"/>
              <a:t> ei </a:t>
            </a:r>
            <a:r>
              <a:rPr lang="fi-FI" dirty="0" err="1"/>
              <a:t>hooli</a:t>
            </a:r>
            <a:r>
              <a:rPr lang="fi-FI" dirty="0"/>
              <a:t> </a:t>
            </a:r>
            <a:r>
              <a:rPr lang="fi-FI" dirty="0" err="1"/>
              <a:t>ohvrist</a:t>
            </a:r>
            <a:r>
              <a:rPr lang="fi-FI" dirty="0"/>
              <a:t>.</a:t>
            </a:r>
            <a:endParaRPr lang="et-EE" altLang="et-E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t-E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t-E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t-E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t-E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t-EE" sz="1200" dirty="0"/>
          </a:p>
        </p:txBody>
      </p:sp>
      <p:sp>
        <p:nvSpPr>
          <p:cNvPr id="4" name="Slaidinumbri kohatäide 3"/>
          <p:cNvSpPr>
            <a:spLocks noGrp="1"/>
          </p:cNvSpPr>
          <p:nvPr>
            <p:ph type="sldNum" sz="quarter" idx="5"/>
          </p:nvPr>
        </p:nvSpPr>
        <p:spPr/>
        <p:txBody>
          <a:bodyPr/>
          <a:lstStyle/>
          <a:p>
            <a:fld id="{6C909E7F-71FC-432D-B3C8-99F6B59A2CFC}" type="slidenum">
              <a:rPr lang="en-US" smtClean="0"/>
              <a:t>4</a:t>
            </a:fld>
            <a:endParaRPr lang="en-US"/>
          </a:p>
        </p:txBody>
      </p:sp>
    </p:spTree>
    <p:extLst>
      <p:ext uri="{BB962C8B-B14F-4D97-AF65-F5344CB8AC3E}">
        <p14:creationId xmlns:p14="http://schemas.microsoft.com/office/powerpoint/2010/main" val="173393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b="1" i="0" dirty="0" err="1">
                <a:effectLst/>
                <a:latin typeface="__fkGroteskNeue_598ab8"/>
              </a:rPr>
              <a:t>Skimmingu</a:t>
            </a:r>
            <a:r>
              <a:rPr lang="et-EE" b="0" i="0" dirty="0">
                <a:effectLst/>
                <a:latin typeface="__fkGroteskNeue_598ab8"/>
              </a:rPr>
              <a:t> käigus paigaldavad kurjategijad pangaautomaatidele või maksekaardilugejatele spetsiaalsed seadmed, mis kopeerivad kaardi magnetriba andmed. Lisaks paigaldatakse kaamera, mis jäädvustab PIN-koodi sisestamist. Hiljem kasutavad kurjategijad varastatud andmeid, et valmistada võltskaarte ja teha omavolilisi tehinguid</a:t>
            </a:r>
          </a:p>
          <a:p>
            <a:r>
              <a:rPr lang="et-EE" b="1" i="0" dirty="0" err="1">
                <a:effectLst/>
                <a:latin typeface="__fkGroteskNeue_598ab8"/>
              </a:rPr>
              <a:t>Phishing</a:t>
            </a:r>
            <a:r>
              <a:rPr lang="et-EE" b="0" i="0" dirty="0">
                <a:effectLst/>
                <a:latin typeface="__fkGroteskNeue_598ab8"/>
              </a:rPr>
              <a:t> on identiteedivarguse vorm, mille käigus kurjategijad üritavad petta inimesi, et nad avaldaksid tundlikku teavet, nagu paroolid, pangainformatsioon või isiklikud andmed. See toimub tavaliselt vale e-kirjade, veebilehtede või sõnumite kaudu, mis näivad tulevat usaldusväärsetelt allikatelt.</a:t>
            </a:r>
            <a:endParaRPr lang="et-EE" dirty="0"/>
          </a:p>
        </p:txBody>
      </p:sp>
      <p:sp>
        <p:nvSpPr>
          <p:cNvPr id="4" name="Slaidinumbri kohatäide 3"/>
          <p:cNvSpPr>
            <a:spLocks noGrp="1"/>
          </p:cNvSpPr>
          <p:nvPr>
            <p:ph type="sldNum" sz="quarter" idx="5"/>
          </p:nvPr>
        </p:nvSpPr>
        <p:spPr/>
        <p:txBody>
          <a:bodyPr/>
          <a:lstStyle/>
          <a:p>
            <a:fld id="{6C909E7F-71FC-432D-B3C8-99F6B59A2CFC}" type="slidenum">
              <a:rPr lang="en-US" smtClean="0"/>
              <a:t>6</a:t>
            </a:fld>
            <a:endParaRPr lang="en-US"/>
          </a:p>
        </p:txBody>
      </p:sp>
    </p:spTree>
    <p:extLst>
      <p:ext uri="{BB962C8B-B14F-4D97-AF65-F5344CB8AC3E}">
        <p14:creationId xmlns:p14="http://schemas.microsoft.com/office/powerpoint/2010/main" val="53582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fontAlgn="base"/>
            <a:r>
              <a:rPr lang="et-EE" sz="1200" b="0" i="0" kern="1200" dirty="0">
                <a:solidFill>
                  <a:schemeClr val="tx1"/>
                </a:solidFill>
                <a:effectLst/>
                <a:latin typeface="+mn-lt"/>
                <a:ea typeface="+mn-ea"/>
                <a:cs typeface="+mn-cs"/>
              </a:rPr>
              <a:t>Asutuste nimed on välja mõeldud. Näited välja mõeldud nimedest: „Euroopa Politseiamet“, </a:t>
            </a:r>
            <a:r>
              <a:rPr lang="et-EE" sz="1200" b="0" i="0" kern="1200" dirty="0" err="1">
                <a:solidFill>
                  <a:schemeClr val="tx1"/>
                </a:solidFill>
                <a:effectLst/>
                <a:latin typeface="+mn-lt"/>
                <a:ea typeface="+mn-ea"/>
                <a:cs typeface="+mn-cs"/>
              </a:rPr>
              <a:t>Keskdirektoriaat</a:t>
            </a:r>
            <a:r>
              <a:rPr lang="et-EE" sz="1200" b="0" i="0" kern="1200" dirty="0">
                <a:solidFill>
                  <a:schemeClr val="tx1"/>
                </a:solidFill>
                <a:effectLst/>
                <a:latin typeface="+mn-lt"/>
                <a:ea typeface="+mn-ea"/>
                <a:cs typeface="+mn-cs"/>
              </a:rPr>
              <a:t>“, „Riigipolitsei“ jne.</a:t>
            </a:r>
          </a:p>
          <a:p>
            <a:pPr fontAlgn="base"/>
            <a:r>
              <a:rPr lang="et-EE" sz="1200" b="0" i="0" kern="1200" dirty="0">
                <a:solidFill>
                  <a:schemeClr val="tx1"/>
                </a:solidFill>
                <a:effectLst/>
                <a:latin typeface="+mn-lt"/>
                <a:ea typeface="+mn-ea"/>
                <a:cs typeface="+mn-cs"/>
              </a:rPr>
              <a:t>Logod e-kirjas on välja venitatud või kokku surutud.</a:t>
            </a:r>
          </a:p>
          <a:p>
            <a:pPr fontAlgn="base"/>
            <a:r>
              <a:rPr lang="et-EE" sz="1200" b="0" i="0" kern="1200" dirty="0">
                <a:solidFill>
                  <a:schemeClr val="tx1"/>
                </a:solidFill>
                <a:effectLst/>
                <a:latin typeface="+mn-lt"/>
                <a:ea typeface="+mn-ea"/>
                <a:cs typeface="+mn-cs"/>
              </a:rPr>
              <a:t>Esinevad kirjavead ja ebaloogilised laused.</a:t>
            </a:r>
          </a:p>
          <a:p>
            <a:pPr fontAlgn="base"/>
            <a:r>
              <a:rPr lang="et-EE" sz="1200" b="0" i="0" kern="1200" dirty="0">
                <a:solidFill>
                  <a:schemeClr val="tx1"/>
                </a:solidFill>
                <a:effectLst/>
                <a:latin typeface="+mn-lt"/>
                <a:ea typeface="+mn-ea"/>
                <a:cs typeface="+mn-cs"/>
              </a:rPr>
              <a:t>Kiri on saadetud kahtlaselt e-posti aadressilt.</a:t>
            </a:r>
          </a:p>
          <a:p>
            <a:pPr fontAlgn="base"/>
            <a:endParaRPr lang="et-EE" sz="1200" b="0" i="0" kern="1200" dirty="0">
              <a:solidFill>
                <a:schemeClr val="tx1"/>
              </a:solidFill>
              <a:effectLst/>
              <a:latin typeface="+mn-lt"/>
              <a:ea typeface="+mn-ea"/>
              <a:cs typeface="+mn-cs"/>
            </a:endParaRPr>
          </a:p>
          <a:p>
            <a:pPr fontAlgn="base"/>
            <a:endParaRPr lang="et-EE" sz="1200" b="0" i="0" kern="1200" dirty="0">
              <a:solidFill>
                <a:schemeClr val="tx1"/>
              </a:solidFill>
              <a:effectLst/>
              <a:latin typeface="+mn-lt"/>
              <a:ea typeface="+mn-ea"/>
              <a:cs typeface="+mn-cs"/>
            </a:endParaRPr>
          </a:p>
          <a:p>
            <a:endParaRPr lang="et-EE" dirty="0"/>
          </a:p>
        </p:txBody>
      </p:sp>
      <p:sp>
        <p:nvSpPr>
          <p:cNvPr id="4" name="Slaidinumbri kohatäide 3"/>
          <p:cNvSpPr>
            <a:spLocks noGrp="1"/>
          </p:cNvSpPr>
          <p:nvPr>
            <p:ph type="sldNum" sz="quarter" idx="5"/>
          </p:nvPr>
        </p:nvSpPr>
        <p:spPr/>
        <p:txBody>
          <a:bodyPr/>
          <a:lstStyle/>
          <a:p>
            <a:fld id="{6C909E7F-71FC-432D-B3C8-99F6B59A2CFC}" type="slidenum">
              <a:rPr lang="en-US" smtClean="0"/>
              <a:t>7</a:t>
            </a:fld>
            <a:endParaRPr lang="en-US"/>
          </a:p>
        </p:txBody>
      </p:sp>
    </p:spTree>
    <p:extLst>
      <p:ext uri="{BB962C8B-B14F-4D97-AF65-F5344CB8AC3E}">
        <p14:creationId xmlns:p14="http://schemas.microsoft.com/office/powerpoint/2010/main" val="360255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nb-NO" sz="1200" b="0" i="0" kern="1200" dirty="0">
                <a:solidFill>
                  <a:schemeClr val="tx1"/>
                </a:solidFill>
                <a:effectLst/>
                <a:latin typeface="+mn-lt"/>
                <a:ea typeface="+mn-ea"/>
                <a:cs typeface="+mn-cs"/>
              </a:rPr>
              <a:t>Neid isikuandmeid küsitakse kahel põhjusel</a:t>
            </a:r>
            <a:r>
              <a:rPr lang="et-EE"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b="0" i="0" kern="1200" dirty="0">
                <a:solidFill>
                  <a:schemeClr val="tx1"/>
                </a:solidFill>
                <a:effectLst/>
                <a:latin typeface="+mn-lt"/>
                <a:ea typeface="+mn-ea"/>
                <a:cs typeface="+mn-cs"/>
              </a:rPr>
              <a:t>1. Esiteks teeb säärane tegevus pettuse veidi usutavamaks.</a:t>
            </a:r>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2. </a:t>
            </a:r>
            <a:r>
              <a:rPr lang="et-EE" sz="1200" b="0" i="0" kern="1200" dirty="0">
                <a:solidFill>
                  <a:schemeClr val="tx1"/>
                </a:solidFill>
                <a:effectLst/>
                <a:latin typeface="+mn-lt"/>
                <a:ea typeface="+mn-ea"/>
                <a:cs typeface="+mn-cs"/>
              </a:rPr>
              <a:t>Teiseks hakatakse saadud andmeid kasutama uutes pettustes, sest nende abil on ohvrit kergem veenda, et petukiri on tulnud mõnelt riigiasutuselt.</a:t>
            </a:r>
          </a:p>
          <a:p>
            <a:endParaRPr lang="et-EE" dirty="0"/>
          </a:p>
        </p:txBody>
      </p:sp>
      <p:sp>
        <p:nvSpPr>
          <p:cNvPr id="4" name="Slaidinumbri kohatäide 3"/>
          <p:cNvSpPr>
            <a:spLocks noGrp="1"/>
          </p:cNvSpPr>
          <p:nvPr>
            <p:ph type="sldNum" sz="quarter" idx="5"/>
          </p:nvPr>
        </p:nvSpPr>
        <p:spPr/>
        <p:txBody>
          <a:bodyPr/>
          <a:lstStyle/>
          <a:p>
            <a:fld id="{6C909E7F-71FC-432D-B3C8-99F6B59A2CFC}" type="slidenum">
              <a:rPr lang="en-US" smtClean="0"/>
              <a:t>9</a:t>
            </a:fld>
            <a:endParaRPr lang="en-US"/>
          </a:p>
        </p:txBody>
      </p:sp>
    </p:spTree>
    <p:extLst>
      <p:ext uri="{BB962C8B-B14F-4D97-AF65-F5344CB8AC3E}">
        <p14:creationId xmlns:p14="http://schemas.microsoft.com/office/powerpoint/2010/main" val="899081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Kui said petukirja ja manuseks on </a:t>
            </a:r>
            <a:r>
              <a:rPr lang="et-EE" b="1" dirty="0"/>
              <a:t>.</a:t>
            </a:r>
            <a:r>
              <a:rPr lang="et-EE" b="1" dirty="0" err="1"/>
              <a:t>tar</a:t>
            </a:r>
            <a:r>
              <a:rPr lang="et-EE" dirty="0"/>
              <a:t> fail, siis tasub olla väga ettevaatlik.</a:t>
            </a:r>
            <a:br>
              <a:rPr lang="et-EE" dirty="0"/>
            </a:br>
            <a:r>
              <a:rPr lang="et-EE" b="1" dirty="0"/>
              <a:t>.</a:t>
            </a:r>
            <a:r>
              <a:rPr lang="et-EE" b="1" dirty="0" err="1"/>
              <a:t>tar</a:t>
            </a:r>
            <a:r>
              <a:rPr lang="et-EE" dirty="0"/>
              <a:t> ei ole tavaliselt tavakasutajale mõeldud dokument, vaid see on </a:t>
            </a:r>
            <a:r>
              <a:rPr lang="et-EE" b="1" dirty="0"/>
              <a:t>arhiveerimisfail</a:t>
            </a:r>
            <a:r>
              <a:rPr lang="et-EE" dirty="0"/>
              <a:t> – sarnane ZIP-</a:t>
            </a:r>
            <a:r>
              <a:rPr lang="et-EE" dirty="0" err="1"/>
              <a:t>ile</a:t>
            </a:r>
            <a:r>
              <a:rPr lang="et-EE" dirty="0"/>
              <a:t>.</a:t>
            </a:r>
          </a:p>
          <a:p>
            <a:r>
              <a:rPr lang="et-EE" b="1" dirty="0"/>
              <a:t>Mida tähendab .</a:t>
            </a:r>
            <a:r>
              <a:rPr lang="et-EE" b="1" dirty="0" err="1"/>
              <a:t>tar</a:t>
            </a:r>
            <a:r>
              <a:rPr lang="et-EE" b="1" dirty="0"/>
              <a:t> petukirja kontekstis?</a:t>
            </a:r>
          </a:p>
          <a:p>
            <a:r>
              <a:rPr lang="et-EE" b="1" dirty="0"/>
              <a:t>* Arhiveeritud pahavara</a:t>
            </a:r>
            <a:r>
              <a:rPr lang="et-EE" dirty="0"/>
              <a:t> – sageli pannakse viirused, troojalased või skriptid .</a:t>
            </a:r>
            <a:r>
              <a:rPr lang="et-EE" dirty="0" err="1"/>
              <a:t>tar</a:t>
            </a:r>
            <a:r>
              <a:rPr lang="et-EE" dirty="0"/>
              <a:t> sisse, et vältida e-posti turvafiltreid.</a:t>
            </a:r>
          </a:p>
          <a:p>
            <a:r>
              <a:rPr lang="et-EE" b="1" dirty="0"/>
              <a:t>* Failikomplekt</a:t>
            </a:r>
            <a:r>
              <a:rPr lang="et-EE" dirty="0"/>
              <a:t> – .</a:t>
            </a:r>
            <a:r>
              <a:rPr lang="et-EE" dirty="0" err="1"/>
              <a:t>tar</a:t>
            </a:r>
            <a:r>
              <a:rPr lang="et-EE" dirty="0"/>
              <a:t> võib sisaldada mitut faili (näiteks .</a:t>
            </a:r>
            <a:r>
              <a:rPr lang="et-EE" dirty="0" err="1"/>
              <a:t>exe</a:t>
            </a:r>
            <a:r>
              <a:rPr lang="et-EE" dirty="0"/>
              <a:t>, .</a:t>
            </a:r>
            <a:r>
              <a:rPr lang="et-EE" dirty="0" err="1"/>
              <a:t>js</a:t>
            </a:r>
            <a:r>
              <a:rPr lang="et-EE" dirty="0"/>
              <a:t>, .</a:t>
            </a:r>
            <a:r>
              <a:rPr lang="et-EE" dirty="0" err="1"/>
              <a:t>htm</a:t>
            </a:r>
            <a:r>
              <a:rPr lang="et-EE" dirty="0"/>
              <a:t>, .</a:t>
            </a:r>
            <a:r>
              <a:rPr lang="et-EE" dirty="0" err="1"/>
              <a:t>pdf</a:t>
            </a:r>
            <a:r>
              <a:rPr lang="et-EE" dirty="0"/>
              <a:t> koos pahatahtliku koodiga).</a:t>
            </a:r>
          </a:p>
          <a:p>
            <a:r>
              <a:rPr lang="et-EE" b="1" dirty="0"/>
              <a:t>* Peidetud käivitusfailid</a:t>
            </a:r>
            <a:r>
              <a:rPr lang="et-EE" dirty="0"/>
              <a:t> – tihti on sees failid, mis käivitamisel nakatavad arvuti.</a:t>
            </a:r>
          </a:p>
          <a:p>
            <a:r>
              <a:rPr lang="et-EE" b="1" dirty="0"/>
              <a:t>Kas see on ohtlik?</a:t>
            </a:r>
          </a:p>
          <a:p>
            <a:r>
              <a:rPr lang="et-EE" b="1" dirty="0"/>
              <a:t>Jah</a:t>
            </a:r>
            <a:r>
              <a:rPr lang="et-EE" dirty="0"/>
              <a:t>, väga. Isegi .</a:t>
            </a:r>
            <a:r>
              <a:rPr lang="et-EE" dirty="0" err="1"/>
              <a:t>tar</a:t>
            </a:r>
            <a:r>
              <a:rPr lang="et-EE" dirty="0"/>
              <a:t> enda avamine võib olla riskantne, kui failis on pahatahtlik skript või kui kasutad ebaturvalist avamisprogrammi.</a:t>
            </a:r>
          </a:p>
          <a:p>
            <a:r>
              <a:rPr lang="et-EE" b="1" dirty="0"/>
              <a:t>Mida teha?</a:t>
            </a:r>
          </a:p>
          <a:p>
            <a:r>
              <a:rPr lang="et-EE" b="1" dirty="0"/>
              <a:t>* Ära ava</a:t>
            </a:r>
            <a:r>
              <a:rPr lang="et-EE" dirty="0"/>
              <a:t> .</a:t>
            </a:r>
            <a:r>
              <a:rPr lang="et-EE" dirty="0" err="1"/>
              <a:t>tar</a:t>
            </a:r>
            <a:r>
              <a:rPr lang="et-EE" dirty="0"/>
              <a:t> faili.</a:t>
            </a:r>
          </a:p>
          <a:p>
            <a:r>
              <a:rPr lang="et-EE" b="1" dirty="0"/>
              <a:t>* Ära käivita/ava</a:t>
            </a:r>
            <a:r>
              <a:rPr lang="et-EE" dirty="0"/>
              <a:t> ühtegi selles olevat faili.</a:t>
            </a:r>
          </a:p>
          <a:p>
            <a:r>
              <a:rPr lang="et-EE" dirty="0"/>
              <a:t>* Kustuta kiri ja manus.</a:t>
            </a:r>
          </a:p>
          <a:p>
            <a:r>
              <a:rPr lang="et-EE" dirty="0"/>
              <a:t>Kui oled faili juba avanud, võib olla mõistlik:</a:t>
            </a:r>
          </a:p>
          <a:p>
            <a:pPr marL="171450" indent="-171450">
              <a:buFont typeface="Arial" panose="020B0604020202020204" pitchFamily="34" charset="0"/>
              <a:buChar char="•"/>
            </a:pPr>
            <a:r>
              <a:rPr lang="et-EE" dirty="0"/>
              <a:t>käivitada viirusekontroll (Windows </a:t>
            </a:r>
            <a:r>
              <a:rPr lang="et-EE" dirty="0" err="1"/>
              <a:t>Defender</a:t>
            </a:r>
            <a:r>
              <a:rPr lang="et-EE" dirty="0"/>
              <a:t> või muu </a:t>
            </a:r>
            <a:r>
              <a:rPr lang="et-EE" dirty="0" err="1"/>
              <a:t>antiviirus</a:t>
            </a:r>
            <a:r>
              <a:rPr lang="et-EE" dirty="0"/>
              <a:t>),</a:t>
            </a:r>
          </a:p>
          <a:p>
            <a:pPr marL="171450" indent="-171450">
              <a:buFont typeface="Arial" panose="020B0604020202020204" pitchFamily="34" charset="0"/>
              <a:buChar char="•"/>
            </a:pPr>
            <a:r>
              <a:rPr lang="et-EE" dirty="0"/>
              <a:t>vajadusel küsi nõu, mida edasi teha.</a:t>
            </a:r>
          </a:p>
        </p:txBody>
      </p:sp>
      <p:sp>
        <p:nvSpPr>
          <p:cNvPr id="4" name="Slaidinumbri kohatäide 3"/>
          <p:cNvSpPr>
            <a:spLocks noGrp="1"/>
          </p:cNvSpPr>
          <p:nvPr>
            <p:ph type="sldNum" sz="quarter" idx="5"/>
          </p:nvPr>
        </p:nvSpPr>
        <p:spPr/>
        <p:txBody>
          <a:bodyPr/>
          <a:lstStyle/>
          <a:p>
            <a:fld id="{6C909E7F-71FC-432D-B3C8-99F6B59A2CFC}" type="slidenum">
              <a:rPr lang="en-US" smtClean="0"/>
              <a:t>10</a:t>
            </a:fld>
            <a:endParaRPr lang="en-US"/>
          </a:p>
        </p:txBody>
      </p:sp>
    </p:spTree>
    <p:extLst>
      <p:ext uri="{BB962C8B-B14F-4D97-AF65-F5344CB8AC3E}">
        <p14:creationId xmlns:p14="http://schemas.microsoft.com/office/powerpoint/2010/main" val="107152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C909E7F-71FC-432D-B3C8-99F6B59A2CFC}" type="slidenum">
              <a:rPr lang="en-US" smtClean="0"/>
              <a:t>11</a:t>
            </a:fld>
            <a:endParaRPr lang="en-US"/>
          </a:p>
        </p:txBody>
      </p:sp>
    </p:spTree>
    <p:extLst>
      <p:ext uri="{BB962C8B-B14F-4D97-AF65-F5344CB8AC3E}">
        <p14:creationId xmlns:p14="http://schemas.microsoft.com/office/powerpoint/2010/main" val="1735902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Vaadata e-posti aadressi ja linki, mis on sisene nupu all</a:t>
            </a:r>
          </a:p>
        </p:txBody>
      </p:sp>
      <p:sp>
        <p:nvSpPr>
          <p:cNvPr id="4" name="Slaidinumbri kohatäide 3"/>
          <p:cNvSpPr>
            <a:spLocks noGrp="1"/>
          </p:cNvSpPr>
          <p:nvPr>
            <p:ph type="sldNum" sz="quarter" idx="5"/>
          </p:nvPr>
        </p:nvSpPr>
        <p:spPr/>
        <p:txBody>
          <a:bodyPr/>
          <a:lstStyle/>
          <a:p>
            <a:fld id="{6C909E7F-71FC-432D-B3C8-99F6B59A2CFC}" type="slidenum">
              <a:rPr lang="en-US" smtClean="0"/>
              <a:t>13</a:t>
            </a:fld>
            <a:endParaRPr lang="en-US"/>
          </a:p>
        </p:txBody>
      </p:sp>
    </p:spTree>
    <p:extLst>
      <p:ext uri="{BB962C8B-B14F-4D97-AF65-F5344CB8AC3E}">
        <p14:creationId xmlns:p14="http://schemas.microsoft.com/office/powerpoint/2010/main" val="312810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81199"/>
            <a:ext cx="9144000" cy="1828801"/>
          </a:xfrm>
        </p:spPr>
        <p:txBody>
          <a:bodyPr anchor="b"/>
          <a:lstStyle>
            <a:lvl1pPr algn="ctr">
              <a:defRPr sz="6000">
                <a:solidFill>
                  <a:srgbClr val="1C52E8"/>
                </a:solidFill>
                <a:latin typeface="Montserrat" panose="00000500000000000000" pitchFamily="2" charset="0"/>
              </a:defRPr>
            </a:lvl1pPr>
          </a:lstStyle>
          <a:p>
            <a:r>
              <a:rPr lang="et-EE" dirty="0"/>
              <a:t>Koolituse pealkiri</a:t>
            </a:r>
            <a:endParaRPr lang="en-US" dirty="0"/>
          </a:p>
        </p:txBody>
      </p:sp>
      <p:sp>
        <p:nvSpPr>
          <p:cNvPr id="3" name="Subtitle 2"/>
          <p:cNvSpPr>
            <a:spLocks noGrp="1"/>
          </p:cNvSpPr>
          <p:nvPr>
            <p:ph type="subTitle" idx="1" hasCustomPrompt="1"/>
          </p:nvPr>
        </p:nvSpPr>
        <p:spPr>
          <a:xfrm>
            <a:off x="1524000" y="4059236"/>
            <a:ext cx="9144000" cy="1198563"/>
          </a:xfrm>
        </p:spPr>
        <p:txBody>
          <a:bodyPr/>
          <a:lstStyle>
            <a:lvl1pPr marL="0" indent="0" algn="ctr">
              <a:buNone/>
              <a:defRPr sz="2400" baseline="0">
                <a:solidFill>
                  <a:schemeClr val="tx1">
                    <a:lumMod val="75000"/>
                    <a:lumOff val="25000"/>
                  </a:schemeClr>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a:t>Koolitaja Nimi</a:t>
            </a:r>
          </a:p>
          <a:p>
            <a:r>
              <a:rPr lang="et-EE" dirty="0"/>
              <a:t>info@nordickoolitus.ee</a:t>
            </a:r>
            <a:endParaRPr lang="en-US" dirty="0"/>
          </a:p>
        </p:txBody>
      </p:sp>
      <p:sp>
        <p:nvSpPr>
          <p:cNvPr id="5" name="Footer Placeholder 4"/>
          <p:cNvSpPr>
            <a:spLocks noGrp="1"/>
          </p:cNvSpPr>
          <p:nvPr>
            <p:ph type="ftr" sz="quarter" idx="11"/>
          </p:nvPr>
        </p:nvSpPr>
        <p:spPr/>
        <p:txBody>
          <a:bodyPr/>
          <a:lstStyle>
            <a:lvl1pPr>
              <a:defRPr/>
            </a:lvl1pPr>
          </a:lstStyle>
          <a:p>
            <a:r>
              <a:rPr lang="et-EE" dirty="0"/>
              <a:t>mraamatupidaja.ee/kontor</a:t>
            </a:r>
            <a:endParaRPr lang="en-US" dirty="0"/>
          </a:p>
        </p:txBody>
      </p:sp>
    </p:spTree>
    <p:extLst>
      <p:ext uri="{BB962C8B-B14F-4D97-AF65-F5344CB8AC3E}">
        <p14:creationId xmlns:p14="http://schemas.microsoft.com/office/powerpoint/2010/main" val="91520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7942"/>
          </a:xfrm>
        </p:spPr>
        <p:txBody>
          <a:bodyPr>
            <a:normAutofit/>
          </a:bodyPr>
          <a:lstStyle>
            <a:lvl1pPr>
              <a:defRPr sz="3600">
                <a:solidFill>
                  <a:srgbClr val="1C52E8"/>
                </a:solidFill>
                <a:latin typeface="Montserrat" panose="00000500000000000000" pitchFamily="2"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B045E4E-20EA-44FF-9D8F-31935ABAEB80}" type="datetime1">
              <a:rPr lang="et-EE" smtClean="0"/>
              <a:t>20.12.2025</a:t>
            </a:fld>
            <a:endParaRPr lang="en-US"/>
          </a:p>
        </p:txBody>
      </p:sp>
      <p:sp>
        <p:nvSpPr>
          <p:cNvPr id="4" name="Footer Placeholder 3"/>
          <p:cNvSpPr>
            <a:spLocks noGrp="1"/>
          </p:cNvSpPr>
          <p:nvPr>
            <p:ph type="ftr" sz="quarter" idx="11"/>
          </p:nvPr>
        </p:nvSpPr>
        <p:spPr/>
        <p:txBody>
          <a:bodyPr/>
          <a:lstStyle/>
          <a:p>
            <a:r>
              <a:rPr lang="et-EE" dirty="0"/>
              <a:t>mraamatupidaja.ee/kontor</a:t>
            </a:r>
            <a:endParaRPr lang="en-US" dirty="0"/>
          </a:p>
        </p:txBody>
      </p:sp>
      <p:sp>
        <p:nvSpPr>
          <p:cNvPr id="5" name="Slide Number Placeholder 4"/>
          <p:cNvSpPr>
            <a:spLocks noGrp="1"/>
          </p:cNvSpPr>
          <p:nvPr>
            <p:ph type="sldNum" sz="quarter" idx="12"/>
          </p:nvPr>
        </p:nvSpPr>
        <p:spPr/>
        <p:txBody>
          <a:bodyPr/>
          <a:lstStyle/>
          <a:p>
            <a:fld id="{75E8737C-5582-4B0E-A9EC-AE062024ABDB}" type="slidenum">
              <a:rPr lang="en-US" smtClean="0"/>
              <a:t>‹#›</a:t>
            </a:fld>
            <a:endParaRPr lang="en-US"/>
          </a:p>
        </p:txBody>
      </p:sp>
    </p:spTree>
    <p:extLst>
      <p:ext uri="{BB962C8B-B14F-4D97-AF65-F5344CB8AC3E}">
        <p14:creationId xmlns:p14="http://schemas.microsoft.com/office/powerpoint/2010/main" val="46635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972608"/>
          </a:xfrm>
        </p:spPr>
        <p:txBody>
          <a:bodyPr>
            <a:normAutofit/>
          </a:bodyPr>
          <a:lstStyle>
            <a:lvl1pPr>
              <a:defRPr sz="4000">
                <a:solidFill>
                  <a:srgbClr val="1C52E8"/>
                </a:solidFill>
                <a:latin typeface="Montserrat" panose="00000500000000000000" pitchFamily="2" charset="0"/>
              </a:defRPr>
            </a:lvl1pPr>
          </a:lstStyle>
          <a:p>
            <a:r>
              <a:rPr lang="et-EE" dirty="0"/>
              <a:t>Pealkiri</a:t>
            </a:r>
            <a:endParaRPr lang="en-US" dirty="0"/>
          </a:p>
        </p:txBody>
      </p:sp>
      <p:sp>
        <p:nvSpPr>
          <p:cNvPr id="3" name="Content Placeholder 2"/>
          <p:cNvSpPr>
            <a:spLocks noGrp="1"/>
          </p:cNvSpPr>
          <p:nvPr>
            <p:ph idx="1"/>
          </p:nvPr>
        </p:nvSpPr>
        <p:spPr>
          <a:xfrm>
            <a:off x="838200" y="1566333"/>
            <a:ext cx="10515600" cy="4610630"/>
          </a:xfrm>
        </p:spPr>
        <p:txBody>
          <a:bodyPr/>
          <a:lstStyle>
            <a:lvl1pPr>
              <a:defRPr>
                <a:solidFill>
                  <a:schemeClr val="bg2">
                    <a:lumMod val="25000"/>
                  </a:schemeClr>
                </a:solidFill>
                <a:latin typeface="Montserrat" panose="00000500000000000000" pitchFamily="2" charset="0"/>
              </a:defRPr>
            </a:lvl1pPr>
            <a:lvl2pPr>
              <a:defRPr>
                <a:solidFill>
                  <a:schemeClr val="bg2">
                    <a:lumMod val="25000"/>
                  </a:schemeClr>
                </a:solidFill>
                <a:latin typeface="Montserrat" panose="00000500000000000000" pitchFamily="2" charset="0"/>
              </a:defRPr>
            </a:lvl2pPr>
            <a:lvl3pPr>
              <a:defRPr>
                <a:solidFill>
                  <a:schemeClr val="bg2">
                    <a:lumMod val="25000"/>
                  </a:schemeClr>
                </a:solidFill>
                <a:latin typeface="Montserrat" panose="00000500000000000000" pitchFamily="2" charset="0"/>
              </a:defRPr>
            </a:lvl3pPr>
            <a:lvl4pPr>
              <a:defRPr>
                <a:solidFill>
                  <a:schemeClr val="bg2">
                    <a:lumMod val="25000"/>
                  </a:schemeClr>
                </a:solidFill>
                <a:latin typeface="Montserrat" panose="00000500000000000000" pitchFamily="2" charset="0"/>
              </a:defRPr>
            </a:lvl4pPr>
            <a:lvl5pPr>
              <a:defRPr>
                <a:solidFill>
                  <a:schemeClr val="bg2">
                    <a:lumMod val="25000"/>
                  </a:schemeClr>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601E9E1-A314-4A3E-89BD-C1BAAB19368C}" type="datetime1">
              <a:rPr lang="et-EE" smtClean="0"/>
              <a:t>20.12.2025</a:t>
            </a:fld>
            <a:endParaRPr lang="en-US" dirty="0"/>
          </a:p>
        </p:txBody>
      </p:sp>
      <p:sp>
        <p:nvSpPr>
          <p:cNvPr id="5" name="Footer Placeholder 4"/>
          <p:cNvSpPr>
            <a:spLocks noGrp="1"/>
          </p:cNvSpPr>
          <p:nvPr>
            <p:ph type="ftr" sz="quarter" idx="11"/>
          </p:nvPr>
        </p:nvSpPr>
        <p:spPr/>
        <p:txBody>
          <a:bodyPr/>
          <a:lstStyle/>
          <a:p>
            <a:r>
              <a:rPr lang="et-EE" dirty="0"/>
              <a:t>mraamatupidaja.ee/kontor</a:t>
            </a:r>
            <a:endParaRPr lang="en-US" dirty="0"/>
          </a:p>
        </p:txBody>
      </p:sp>
      <p:sp>
        <p:nvSpPr>
          <p:cNvPr id="6" name="Slide Number Placeholder 5"/>
          <p:cNvSpPr>
            <a:spLocks noGrp="1"/>
          </p:cNvSpPr>
          <p:nvPr>
            <p:ph type="sldNum" sz="quarter" idx="12"/>
          </p:nvPr>
        </p:nvSpPr>
        <p:spPr/>
        <p:txBody>
          <a:bodyPr/>
          <a:lstStyle/>
          <a:p>
            <a:fld id="{75E8737C-5582-4B0E-A9EC-AE062024ABDB}" type="slidenum">
              <a:rPr lang="en-US" smtClean="0"/>
              <a:t>‹#›</a:t>
            </a:fld>
            <a:endParaRPr lang="en-US"/>
          </a:p>
        </p:txBody>
      </p:sp>
    </p:spTree>
    <p:extLst>
      <p:ext uri="{BB962C8B-B14F-4D97-AF65-F5344CB8AC3E}">
        <p14:creationId xmlns:p14="http://schemas.microsoft.com/office/powerpoint/2010/main" val="1487016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8202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81667"/>
            <a:ext cx="10515600" cy="46952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7A104-22DE-4C33-A5AF-7044AC8588E5}" type="datetime1">
              <a:rPr lang="et-EE" smtClean="0"/>
              <a:t>20.12.2025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t-EE" dirty="0"/>
              <a:t>mraamatupidaja.ee/kontor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8737C-5582-4B0E-A9EC-AE062024ABDB}" type="slidenum">
              <a:rPr lang="en-US" smtClean="0"/>
              <a:t>‹#›</a:t>
            </a:fld>
            <a:endParaRPr lang="en-US"/>
          </a:p>
        </p:txBody>
      </p:sp>
    </p:spTree>
    <p:extLst>
      <p:ext uri="{BB962C8B-B14F-4D97-AF65-F5344CB8AC3E}">
        <p14:creationId xmlns:p14="http://schemas.microsoft.com/office/powerpoint/2010/main" val="382045731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0" r:id="rId3"/>
  </p:sldLayoutIdLst>
  <p:hf hdr="0"/>
  <p:txStyles>
    <p:titleStyle>
      <a:lvl1pPr algn="l" defTabSz="914400" rtl="0" eaLnBrk="1" latinLnBrk="0" hangingPunct="1">
        <a:lnSpc>
          <a:spcPct val="90000"/>
        </a:lnSpc>
        <a:spcBef>
          <a:spcPct val="0"/>
        </a:spcBef>
        <a:buNone/>
        <a:defRPr sz="3600" kern="1200">
          <a:solidFill>
            <a:srgbClr val="1C52E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rell.arvutikoolitus@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1.jfif"/><Relationship Id="rId1" Type="http://schemas.openxmlformats.org/officeDocument/2006/relationships/slideLayout" Target="../slideLayouts/slideLayout2.xml"/><Relationship Id="rId4" Type="http://schemas.openxmlformats.org/officeDocument/2006/relationships/image" Target="../media/image23.jf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24.jfif"/><Relationship Id="rId1" Type="http://schemas.openxmlformats.org/officeDocument/2006/relationships/slideLayout" Target="../slideLayouts/slideLayout2.xml"/><Relationship Id="rId4" Type="http://schemas.openxmlformats.org/officeDocument/2006/relationships/image" Target="../media/image26.jfif"/></Relationships>
</file>

<file path=ppt/slides/_rels/slide21.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image" Target="../media/image27.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security.org/how-secure-is-my-password/" TargetMode="External"/><Relationship Id="rId2" Type="http://schemas.openxmlformats.org/officeDocument/2006/relationships/hyperlink" Target="https://haveibeenpwned.com/" TargetMode="External"/><Relationship Id="rId1" Type="http://schemas.openxmlformats.org/officeDocument/2006/relationships/slideLayout" Target="../slideLayouts/slideLayout3.xml"/><Relationship Id="rId6" Type="http://schemas.openxmlformats.org/officeDocument/2006/relationships/hyperlink" Target="https://www.itvaatlik.ee/levinud-pettused/" TargetMode="External"/><Relationship Id="rId5" Type="http://schemas.openxmlformats.org/officeDocument/2006/relationships/hyperlink" Target="https://pettused.ee/" TargetMode="External"/><Relationship Id="rId4" Type="http://schemas.openxmlformats.org/officeDocument/2006/relationships/hyperlink" Target="https://cyber.politsei.ee/question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1387" y="2309676"/>
            <a:ext cx="6369225" cy="1113215"/>
          </a:xfrm>
        </p:spPr>
        <p:txBody>
          <a:bodyPr/>
          <a:lstStyle/>
          <a:p>
            <a:r>
              <a:rPr lang="et-EE" dirty="0" err="1"/>
              <a:t>Küberturvalisus</a:t>
            </a:r>
            <a:endParaRPr lang="en-US" dirty="0"/>
          </a:p>
        </p:txBody>
      </p:sp>
      <p:sp>
        <p:nvSpPr>
          <p:cNvPr id="3" name="Subtitle 2"/>
          <p:cNvSpPr>
            <a:spLocks noGrp="1"/>
          </p:cNvSpPr>
          <p:nvPr>
            <p:ph type="subTitle" idx="1"/>
          </p:nvPr>
        </p:nvSpPr>
        <p:spPr>
          <a:xfrm>
            <a:off x="3072810" y="4222966"/>
            <a:ext cx="6207802" cy="1635573"/>
          </a:xfrm>
        </p:spPr>
        <p:txBody>
          <a:bodyPr>
            <a:normAutofit fontScale="92500" lnSpcReduction="10000"/>
          </a:bodyPr>
          <a:lstStyle/>
          <a:p>
            <a:r>
              <a:rPr lang="et-EE" dirty="0"/>
              <a:t>Mirell Lattik</a:t>
            </a:r>
          </a:p>
          <a:p>
            <a:r>
              <a:rPr lang="et-EE" dirty="0">
                <a:hlinkClick r:id="rId3"/>
              </a:rPr>
              <a:t>mirell.arvutikoolitus@gmail.com</a:t>
            </a:r>
            <a:endParaRPr lang="et-EE" dirty="0"/>
          </a:p>
          <a:p>
            <a:endParaRPr lang="et-EE" dirty="0"/>
          </a:p>
          <a:p>
            <a:r>
              <a:rPr lang="et-EE" dirty="0"/>
              <a:t>Slaidid saadaval: mraamatupidaja.ee/kontor</a:t>
            </a:r>
          </a:p>
          <a:p>
            <a:endParaRPr lang="en-US" dirty="0"/>
          </a:p>
        </p:txBody>
      </p:sp>
    </p:spTree>
    <p:extLst>
      <p:ext uri="{BB962C8B-B14F-4D97-AF65-F5344CB8AC3E}">
        <p14:creationId xmlns:p14="http://schemas.microsoft.com/office/powerpoint/2010/main" val="2357989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a:extLst>
              <a:ext uri="{FF2B5EF4-FFF2-40B4-BE49-F238E27FC236}">
                <a16:creationId xmlns:a16="http://schemas.microsoft.com/office/drawing/2014/main" id="{68AE1812-A073-6D0C-44C7-2AF46A75089D}"/>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6" name="Slaidinumbri kohatäide 5">
            <a:extLst>
              <a:ext uri="{FF2B5EF4-FFF2-40B4-BE49-F238E27FC236}">
                <a16:creationId xmlns:a16="http://schemas.microsoft.com/office/drawing/2014/main" id="{F1DD92CD-19F4-E3CF-C0B0-AB47385D144D}"/>
              </a:ext>
            </a:extLst>
          </p:cNvPr>
          <p:cNvSpPr>
            <a:spLocks noGrp="1"/>
          </p:cNvSpPr>
          <p:nvPr>
            <p:ph type="sldNum" sz="quarter" idx="12"/>
          </p:nvPr>
        </p:nvSpPr>
        <p:spPr/>
        <p:txBody>
          <a:bodyPr/>
          <a:lstStyle/>
          <a:p>
            <a:fld id="{75E8737C-5582-4B0E-A9EC-AE062024ABDB}" type="slidenum">
              <a:rPr lang="en-US" smtClean="0"/>
              <a:t>10</a:t>
            </a:fld>
            <a:endParaRPr lang="en-US"/>
          </a:p>
        </p:txBody>
      </p:sp>
      <p:pic>
        <p:nvPicPr>
          <p:cNvPr id="7" name="Pilt 6">
            <a:extLst>
              <a:ext uri="{FF2B5EF4-FFF2-40B4-BE49-F238E27FC236}">
                <a16:creationId xmlns:a16="http://schemas.microsoft.com/office/drawing/2014/main" id="{AA905D88-401F-6C8A-AD8B-4F12464F9726}"/>
              </a:ext>
            </a:extLst>
          </p:cNvPr>
          <p:cNvPicPr>
            <a:picLocks noChangeAspect="1"/>
          </p:cNvPicPr>
          <p:nvPr/>
        </p:nvPicPr>
        <p:blipFill>
          <a:blip r:embed="rId3"/>
          <a:srcRect t="11195" b="16926"/>
          <a:stretch/>
        </p:blipFill>
        <p:spPr>
          <a:xfrm>
            <a:off x="466060" y="344073"/>
            <a:ext cx="11259879" cy="6012277"/>
          </a:xfrm>
          <a:prstGeom prst="rect">
            <a:avLst/>
          </a:prstGeom>
        </p:spPr>
      </p:pic>
    </p:spTree>
    <p:extLst>
      <p:ext uri="{BB962C8B-B14F-4D97-AF65-F5344CB8AC3E}">
        <p14:creationId xmlns:p14="http://schemas.microsoft.com/office/powerpoint/2010/main" val="710228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A1645840-C482-A34F-1FC7-D82DBC88124F}"/>
              </a:ext>
            </a:extLst>
          </p:cNvPr>
          <p:cNvSpPr>
            <a:spLocks noGrp="1"/>
          </p:cNvSpPr>
          <p:nvPr>
            <p:ph type="dt" sz="half" idx="10"/>
          </p:nvPr>
        </p:nvSpPr>
        <p:spPr/>
        <p:txBody>
          <a:bodyPr/>
          <a:lstStyle/>
          <a:p>
            <a:fld id="{4B045E4E-20EA-44FF-9D8F-31935ABAEB80}" type="datetime1">
              <a:rPr lang="et-EE" smtClean="0"/>
              <a:t>20.12.2025</a:t>
            </a:fld>
            <a:endParaRPr lang="en-US"/>
          </a:p>
        </p:txBody>
      </p:sp>
      <p:sp>
        <p:nvSpPr>
          <p:cNvPr id="4" name="Jaluse kohatäide 3">
            <a:extLst>
              <a:ext uri="{FF2B5EF4-FFF2-40B4-BE49-F238E27FC236}">
                <a16:creationId xmlns:a16="http://schemas.microsoft.com/office/drawing/2014/main" id="{5395DC56-0AAB-3EDD-415A-6CA77422B755}"/>
              </a:ext>
            </a:extLst>
          </p:cNvPr>
          <p:cNvSpPr>
            <a:spLocks noGrp="1"/>
          </p:cNvSpPr>
          <p:nvPr>
            <p:ph type="ftr" sz="quarter" idx="11"/>
          </p:nvPr>
        </p:nvSpPr>
        <p:spPr/>
        <p:txBody>
          <a:bodyPr/>
          <a:lstStyle/>
          <a:p>
            <a:r>
              <a:rPr lang="et-EE"/>
              <a:t>Nordic Koolitus OÜ | www.nordickoolitus.ee</a:t>
            </a:r>
            <a:endParaRPr lang="en-US" dirty="0"/>
          </a:p>
        </p:txBody>
      </p:sp>
      <p:sp>
        <p:nvSpPr>
          <p:cNvPr id="5" name="Slaidinumbri kohatäide 4">
            <a:extLst>
              <a:ext uri="{FF2B5EF4-FFF2-40B4-BE49-F238E27FC236}">
                <a16:creationId xmlns:a16="http://schemas.microsoft.com/office/drawing/2014/main" id="{40E6A933-5EBA-FC09-4F4D-7FCBD938D11B}"/>
              </a:ext>
            </a:extLst>
          </p:cNvPr>
          <p:cNvSpPr>
            <a:spLocks noGrp="1"/>
          </p:cNvSpPr>
          <p:nvPr>
            <p:ph type="sldNum" sz="quarter" idx="12"/>
          </p:nvPr>
        </p:nvSpPr>
        <p:spPr/>
        <p:txBody>
          <a:bodyPr/>
          <a:lstStyle/>
          <a:p>
            <a:fld id="{75E8737C-5582-4B0E-A9EC-AE062024ABDB}" type="slidenum">
              <a:rPr lang="en-US" smtClean="0"/>
              <a:t>11</a:t>
            </a:fld>
            <a:endParaRPr lang="en-US"/>
          </a:p>
        </p:txBody>
      </p:sp>
      <p:grpSp>
        <p:nvGrpSpPr>
          <p:cNvPr id="10" name="Rühm 9">
            <a:extLst>
              <a:ext uri="{FF2B5EF4-FFF2-40B4-BE49-F238E27FC236}">
                <a16:creationId xmlns:a16="http://schemas.microsoft.com/office/drawing/2014/main" id="{FD80A385-D865-B1B4-7C4E-5C91364F518F}"/>
              </a:ext>
            </a:extLst>
          </p:cNvPr>
          <p:cNvGrpSpPr/>
          <p:nvPr/>
        </p:nvGrpSpPr>
        <p:grpSpPr>
          <a:xfrm>
            <a:off x="0" y="-84051"/>
            <a:ext cx="12192000" cy="7026322"/>
            <a:chOff x="0" y="-84051"/>
            <a:chExt cx="12192000" cy="7026322"/>
          </a:xfrm>
        </p:grpSpPr>
        <p:pic>
          <p:nvPicPr>
            <p:cNvPr id="7" name="Pilt 6">
              <a:extLst>
                <a:ext uri="{FF2B5EF4-FFF2-40B4-BE49-F238E27FC236}">
                  <a16:creationId xmlns:a16="http://schemas.microsoft.com/office/drawing/2014/main" id="{755CBEAA-4BB3-76E0-4293-F6FE36D90716}"/>
                </a:ext>
              </a:extLst>
            </p:cNvPr>
            <p:cNvPicPr>
              <a:picLocks noChangeAspect="1"/>
            </p:cNvPicPr>
            <p:nvPr/>
          </p:nvPicPr>
          <p:blipFill>
            <a:blip r:embed="rId3"/>
            <a:stretch>
              <a:fillRect/>
            </a:stretch>
          </p:blipFill>
          <p:spPr>
            <a:xfrm>
              <a:off x="0" y="-84051"/>
              <a:ext cx="12192000" cy="5641821"/>
            </a:xfrm>
            <a:prstGeom prst="rect">
              <a:avLst/>
            </a:prstGeom>
          </p:spPr>
        </p:pic>
        <p:pic>
          <p:nvPicPr>
            <p:cNvPr id="9" name="Pilt 8">
              <a:extLst>
                <a:ext uri="{FF2B5EF4-FFF2-40B4-BE49-F238E27FC236}">
                  <a16:creationId xmlns:a16="http://schemas.microsoft.com/office/drawing/2014/main" id="{00DE7FBF-3C56-A4C2-4F61-F805B7517DA2}"/>
                </a:ext>
              </a:extLst>
            </p:cNvPr>
            <p:cNvPicPr>
              <a:picLocks noChangeAspect="1"/>
            </p:cNvPicPr>
            <p:nvPr/>
          </p:nvPicPr>
          <p:blipFill>
            <a:blip r:embed="rId4"/>
            <a:stretch>
              <a:fillRect/>
            </a:stretch>
          </p:blipFill>
          <p:spPr>
            <a:xfrm>
              <a:off x="0" y="5557770"/>
              <a:ext cx="12192000" cy="1384501"/>
            </a:xfrm>
            <a:prstGeom prst="rect">
              <a:avLst/>
            </a:prstGeom>
          </p:spPr>
        </p:pic>
      </p:grpSp>
      <p:sp>
        <p:nvSpPr>
          <p:cNvPr id="11" name="Ristkülik 10">
            <a:extLst>
              <a:ext uri="{FF2B5EF4-FFF2-40B4-BE49-F238E27FC236}">
                <a16:creationId xmlns:a16="http://schemas.microsoft.com/office/drawing/2014/main" id="{B20E8EBD-B835-0C3E-787B-CDF474D1853C}"/>
              </a:ext>
            </a:extLst>
          </p:cNvPr>
          <p:cNvSpPr/>
          <p:nvPr/>
        </p:nvSpPr>
        <p:spPr>
          <a:xfrm>
            <a:off x="612843" y="564204"/>
            <a:ext cx="4883285" cy="66148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86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2F79D431-6C90-3EBE-C611-62FCE4B6F4CF}"/>
              </a:ext>
            </a:extLst>
          </p:cNvPr>
          <p:cNvSpPr>
            <a:spLocks noGrp="1"/>
          </p:cNvSpPr>
          <p:nvPr>
            <p:ph type="dt" sz="half" idx="10"/>
          </p:nvPr>
        </p:nvSpPr>
        <p:spPr/>
        <p:txBody>
          <a:bodyPr/>
          <a:lstStyle/>
          <a:p>
            <a:fld id="{4B045E4E-20EA-44FF-9D8F-31935ABAEB80}" type="datetime1">
              <a:rPr lang="et-EE" smtClean="0"/>
              <a:t>20.12.2025</a:t>
            </a:fld>
            <a:endParaRPr lang="en-US"/>
          </a:p>
        </p:txBody>
      </p:sp>
      <p:sp>
        <p:nvSpPr>
          <p:cNvPr id="4" name="Jaluse kohatäide 3">
            <a:extLst>
              <a:ext uri="{FF2B5EF4-FFF2-40B4-BE49-F238E27FC236}">
                <a16:creationId xmlns:a16="http://schemas.microsoft.com/office/drawing/2014/main" id="{3A070FE7-9BDD-B196-464F-9711D6154A0F}"/>
              </a:ext>
            </a:extLst>
          </p:cNvPr>
          <p:cNvSpPr>
            <a:spLocks noGrp="1"/>
          </p:cNvSpPr>
          <p:nvPr>
            <p:ph type="ftr" sz="quarter" idx="11"/>
          </p:nvPr>
        </p:nvSpPr>
        <p:spPr/>
        <p:txBody>
          <a:bodyPr/>
          <a:lstStyle/>
          <a:p>
            <a:r>
              <a:rPr lang="et-EE"/>
              <a:t>mraamatupidaja.ee/kontor</a:t>
            </a:r>
            <a:endParaRPr lang="en-US" dirty="0"/>
          </a:p>
        </p:txBody>
      </p:sp>
      <p:sp>
        <p:nvSpPr>
          <p:cNvPr id="5" name="Slaidinumbri kohatäide 4">
            <a:extLst>
              <a:ext uri="{FF2B5EF4-FFF2-40B4-BE49-F238E27FC236}">
                <a16:creationId xmlns:a16="http://schemas.microsoft.com/office/drawing/2014/main" id="{A02CDD00-ABED-7053-21F5-C42366168C9F}"/>
              </a:ext>
            </a:extLst>
          </p:cNvPr>
          <p:cNvSpPr>
            <a:spLocks noGrp="1"/>
          </p:cNvSpPr>
          <p:nvPr>
            <p:ph type="sldNum" sz="quarter" idx="12"/>
          </p:nvPr>
        </p:nvSpPr>
        <p:spPr/>
        <p:txBody>
          <a:bodyPr/>
          <a:lstStyle/>
          <a:p>
            <a:fld id="{75E8737C-5582-4B0E-A9EC-AE062024ABDB}" type="slidenum">
              <a:rPr lang="en-US" smtClean="0"/>
              <a:t>12</a:t>
            </a:fld>
            <a:endParaRPr lang="en-US"/>
          </a:p>
        </p:txBody>
      </p:sp>
      <p:grpSp>
        <p:nvGrpSpPr>
          <p:cNvPr id="6" name="Rühm 5">
            <a:extLst>
              <a:ext uri="{FF2B5EF4-FFF2-40B4-BE49-F238E27FC236}">
                <a16:creationId xmlns:a16="http://schemas.microsoft.com/office/drawing/2014/main" id="{2ABC671A-8F66-561C-AF9F-7FFD485B7078}"/>
              </a:ext>
            </a:extLst>
          </p:cNvPr>
          <p:cNvGrpSpPr>
            <a:grpSpLocks noChangeAspect="1"/>
          </p:cNvGrpSpPr>
          <p:nvPr/>
        </p:nvGrpSpPr>
        <p:grpSpPr>
          <a:xfrm>
            <a:off x="2395819" y="147054"/>
            <a:ext cx="7400361" cy="6563891"/>
            <a:chOff x="0" y="0"/>
            <a:chExt cx="5769610" cy="5117465"/>
          </a:xfrm>
        </p:grpSpPr>
        <p:pic>
          <p:nvPicPr>
            <p:cNvPr id="7" name="Pilt 6">
              <a:extLst>
                <a:ext uri="{FF2B5EF4-FFF2-40B4-BE49-F238E27FC236}">
                  <a16:creationId xmlns:a16="http://schemas.microsoft.com/office/drawing/2014/main" id="{BC8EF31D-387A-D4A9-4545-70385A6915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13660"/>
              <a:ext cx="5731510" cy="2503805"/>
            </a:xfrm>
            <a:prstGeom prst="rect">
              <a:avLst/>
            </a:prstGeom>
          </p:spPr>
        </p:pic>
        <p:pic>
          <p:nvPicPr>
            <p:cNvPr id="8" name="Pilt 7">
              <a:extLst>
                <a:ext uri="{FF2B5EF4-FFF2-40B4-BE49-F238E27FC236}">
                  <a16:creationId xmlns:a16="http://schemas.microsoft.com/office/drawing/2014/main" id="{4483D8F7-D5E6-FFDA-9F48-6C769C939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548640"/>
              <a:ext cx="5731510" cy="2113280"/>
            </a:xfrm>
            <a:prstGeom prst="rect">
              <a:avLst/>
            </a:prstGeom>
          </p:spPr>
        </p:pic>
        <p:pic>
          <p:nvPicPr>
            <p:cNvPr id="9" name="Pilt 8">
              <a:extLst>
                <a:ext uri="{FF2B5EF4-FFF2-40B4-BE49-F238E27FC236}">
                  <a16:creationId xmlns:a16="http://schemas.microsoft.com/office/drawing/2014/main" id="{D6E4B1F5-19F3-EAD6-EBE7-79C8836F9F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 y="0"/>
              <a:ext cx="5731510" cy="565785"/>
            </a:xfrm>
            <a:prstGeom prst="rect">
              <a:avLst/>
            </a:prstGeom>
          </p:spPr>
        </p:pic>
        <p:pic>
          <p:nvPicPr>
            <p:cNvPr id="10" name="Pilt 9">
              <a:extLst>
                <a:ext uri="{FF2B5EF4-FFF2-40B4-BE49-F238E27FC236}">
                  <a16:creationId xmlns:a16="http://schemas.microsoft.com/office/drawing/2014/main" id="{9FDE2BC7-A823-BCED-2571-FF83338D7104}"/>
                </a:ext>
              </a:extLst>
            </p:cNvPr>
            <p:cNvPicPr>
              <a:picLocks noChangeAspect="1"/>
            </p:cNvPicPr>
            <p:nvPr/>
          </p:nvPicPr>
          <p:blipFill rotWithShape="1">
            <a:blip r:embed="rId5">
              <a:extLst>
                <a:ext uri="{28A0092B-C50C-407E-A947-70E740481C1C}">
                  <a14:useLocalDpi xmlns:a14="http://schemas.microsoft.com/office/drawing/2010/main" val="0"/>
                </a:ext>
              </a:extLst>
            </a:blip>
            <a:srcRect t="17561" r="2992" b="23889"/>
            <a:stretch>
              <a:fillRect/>
            </a:stretch>
          </p:blipFill>
          <p:spPr bwMode="auto">
            <a:xfrm>
              <a:off x="457200" y="4145280"/>
              <a:ext cx="5125085" cy="43434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15313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7B7F00E-BC50-AF3E-E930-0F9AB9617E35}"/>
              </a:ext>
            </a:extLst>
          </p:cNvPr>
          <p:cNvSpPr>
            <a:spLocks noGrp="1"/>
          </p:cNvSpPr>
          <p:nvPr>
            <p:ph type="title"/>
          </p:nvPr>
        </p:nvSpPr>
        <p:spPr/>
        <p:txBody>
          <a:bodyPr/>
          <a:lstStyle/>
          <a:p>
            <a:endParaRPr lang="et-EE"/>
          </a:p>
        </p:txBody>
      </p:sp>
      <p:sp>
        <p:nvSpPr>
          <p:cNvPr id="3" name="Kuupäeva kohatäide 2">
            <a:extLst>
              <a:ext uri="{FF2B5EF4-FFF2-40B4-BE49-F238E27FC236}">
                <a16:creationId xmlns:a16="http://schemas.microsoft.com/office/drawing/2014/main" id="{3AE04532-7C18-AA0D-B95F-064F3F0F7908}"/>
              </a:ext>
            </a:extLst>
          </p:cNvPr>
          <p:cNvSpPr>
            <a:spLocks noGrp="1"/>
          </p:cNvSpPr>
          <p:nvPr>
            <p:ph type="dt" sz="half" idx="10"/>
          </p:nvPr>
        </p:nvSpPr>
        <p:spPr/>
        <p:txBody>
          <a:bodyPr/>
          <a:lstStyle/>
          <a:p>
            <a:fld id="{4B045E4E-20EA-44FF-9D8F-31935ABAEB80}" type="datetime1">
              <a:rPr lang="et-EE" smtClean="0"/>
              <a:t>20.12.2025</a:t>
            </a:fld>
            <a:endParaRPr lang="en-US"/>
          </a:p>
        </p:txBody>
      </p:sp>
      <p:sp>
        <p:nvSpPr>
          <p:cNvPr id="4" name="Jaluse kohatäide 3">
            <a:extLst>
              <a:ext uri="{FF2B5EF4-FFF2-40B4-BE49-F238E27FC236}">
                <a16:creationId xmlns:a16="http://schemas.microsoft.com/office/drawing/2014/main" id="{929E6DED-C14B-756B-1AA6-62DEF3F60A7A}"/>
              </a:ext>
            </a:extLst>
          </p:cNvPr>
          <p:cNvSpPr>
            <a:spLocks noGrp="1"/>
          </p:cNvSpPr>
          <p:nvPr>
            <p:ph type="ftr" sz="quarter" idx="11"/>
          </p:nvPr>
        </p:nvSpPr>
        <p:spPr/>
        <p:txBody>
          <a:bodyPr/>
          <a:lstStyle/>
          <a:p>
            <a:r>
              <a:rPr lang="et-EE"/>
              <a:t>Nordic Koolitus OÜ | www.nordickoolitus.ee</a:t>
            </a:r>
            <a:endParaRPr lang="en-US" dirty="0"/>
          </a:p>
        </p:txBody>
      </p:sp>
      <p:sp>
        <p:nvSpPr>
          <p:cNvPr id="5" name="Slaidinumbri kohatäide 4">
            <a:extLst>
              <a:ext uri="{FF2B5EF4-FFF2-40B4-BE49-F238E27FC236}">
                <a16:creationId xmlns:a16="http://schemas.microsoft.com/office/drawing/2014/main" id="{45F6EB92-C41A-B475-783A-B247BAD18A05}"/>
              </a:ext>
            </a:extLst>
          </p:cNvPr>
          <p:cNvSpPr>
            <a:spLocks noGrp="1"/>
          </p:cNvSpPr>
          <p:nvPr>
            <p:ph type="sldNum" sz="quarter" idx="12"/>
          </p:nvPr>
        </p:nvSpPr>
        <p:spPr/>
        <p:txBody>
          <a:bodyPr/>
          <a:lstStyle/>
          <a:p>
            <a:fld id="{75E8737C-5582-4B0E-A9EC-AE062024ABDB}" type="slidenum">
              <a:rPr lang="en-US" smtClean="0"/>
              <a:t>13</a:t>
            </a:fld>
            <a:endParaRPr lang="en-US"/>
          </a:p>
        </p:txBody>
      </p:sp>
      <p:pic>
        <p:nvPicPr>
          <p:cNvPr id="7" name="Pilt 6">
            <a:extLst>
              <a:ext uri="{FF2B5EF4-FFF2-40B4-BE49-F238E27FC236}">
                <a16:creationId xmlns:a16="http://schemas.microsoft.com/office/drawing/2014/main" id="{871DF0A2-B25B-C8A7-A1EE-528376B921A1}"/>
              </a:ext>
            </a:extLst>
          </p:cNvPr>
          <p:cNvPicPr>
            <a:picLocks noChangeAspect="1"/>
          </p:cNvPicPr>
          <p:nvPr/>
        </p:nvPicPr>
        <p:blipFill>
          <a:blip r:embed="rId3"/>
          <a:stretch>
            <a:fillRect/>
          </a:stretch>
        </p:blipFill>
        <p:spPr>
          <a:xfrm>
            <a:off x="222154" y="0"/>
            <a:ext cx="11696944" cy="6763083"/>
          </a:xfrm>
          <a:prstGeom prst="rect">
            <a:avLst/>
          </a:prstGeom>
        </p:spPr>
      </p:pic>
      <p:sp>
        <p:nvSpPr>
          <p:cNvPr id="8" name="Ristkülik 7">
            <a:extLst>
              <a:ext uri="{FF2B5EF4-FFF2-40B4-BE49-F238E27FC236}">
                <a16:creationId xmlns:a16="http://schemas.microsoft.com/office/drawing/2014/main" id="{6E360CB9-9D86-43A8-A69D-E354B093D9C4}"/>
              </a:ext>
            </a:extLst>
          </p:cNvPr>
          <p:cNvSpPr/>
          <p:nvPr/>
        </p:nvSpPr>
        <p:spPr>
          <a:xfrm>
            <a:off x="5295014" y="1116419"/>
            <a:ext cx="3721395" cy="52099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 name="Ristkülik 8">
            <a:extLst>
              <a:ext uri="{FF2B5EF4-FFF2-40B4-BE49-F238E27FC236}">
                <a16:creationId xmlns:a16="http://schemas.microsoft.com/office/drawing/2014/main" id="{0EF7EA71-CDC3-9858-8741-E13577239643}"/>
              </a:ext>
            </a:extLst>
          </p:cNvPr>
          <p:cNvSpPr/>
          <p:nvPr/>
        </p:nvSpPr>
        <p:spPr>
          <a:xfrm>
            <a:off x="165447" y="6517754"/>
            <a:ext cx="4034413" cy="25680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0" name="Ristkülik: ümarnurkne 9">
            <a:extLst>
              <a:ext uri="{FF2B5EF4-FFF2-40B4-BE49-F238E27FC236}">
                <a16:creationId xmlns:a16="http://schemas.microsoft.com/office/drawing/2014/main" id="{F2D39D29-9508-15D4-D78E-447EC8DE7ECD}"/>
              </a:ext>
            </a:extLst>
          </p:cNvPr>
          <p:cNvSpPr/>
          <p:nvPr/>
        </p:nvSpPr>
        <p:spPr>
          <a:xfrm>
            <a:off x="381000" y="5340086"/>
            <a:ext cx="2264735" cy="1136060"/>
          </a:xfrm>
          <a:prstGeom prst="roundRect">
            <a:avLst/>
          </a:prstGeom>
          <a:solidFill>
            <a:srgbClr val="EFF5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2474113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76B7334C-9757-F2C6-4BB6-5DE85547716B}"/>
              </a:ext>
            </a:extLst>
          </p:cNvPr>
          <p:cNvSpPr>
            <a:spLocks noGrp="1"/>
          </p:cNvSpPr>
          <p:nvPr>
            <p:ph type="dt" sz="half" idx="10"/>
          </p:nvPr>
        </p:nvSpPr>
        <p:spPr/>
        <p:txBody>
          <a:bodyPr/>
          <a:lstStyle/>
          <a:p>
            <a:fld id="{4B045E4E-20EA-44FF-9D8F-31935ABAEB80}" type="datetime1">
              <a:rPr lang="et-EE" smtClean="0"/>
              <a:t>20.12.2025</a:t>
            </a:fld>
            <a:endParaRPr lang="en-US"/>
          </a:p>
        </p:txBody>
      </p:sp>
      <p:sp>
        <p:nvSpPr>
          <p:cNvPr id="4" name="Jaluse kohatäide 3">
            <a:extLst>
              <a:ext uri="{FF2B5EF4-FFF2-40B4-BE49-F238E27FC236}">
                <a16:creationId xmlns:a16="http://schemas.microsoft.com/office/drawing/2014/main" id="{D4B57A9E-A795-8F3A-5D69-CFCB66DD1F9D}"/>
              </a:ext>
            </a:extLst>
          </p:cNvPr>
          <p:cNvSpPr>
            <a:spLocks noGrp="1"/>
          </p:cNvSpPr>
          <p:nvPr>
            <p:ph type="ftr" sz="quarter" idx="11"/>
          </p:nvPr>
        </p:nvSpPr>
        <p:spPr/>
        <p:txBody>
          <a:bodyPr/>
          <a:lstStyle/>
          <a:p>
            <a:r>
              <a:rPr lang="et-EE"/>
              <a:t>mraamatupidaja.ee/kontor</a:t>
            </a:r>
            <a:endParaRPr lang="en-US" dirty="0"/>
          </a:p>
        </p:txBody>
      </p:sp>
      <p:sp>
        <p:nvSpPr>
          <p:cNvPr id="5" name="Slaidinumbri kohatäide 4">
            <a:extLst>
              <a:ext uri="{FF2B5EF4-FFF2-40B4-BE49-F238E27FC236}">
                <a16:creationId xmlns:a16="http://schemas.microsoft.com/office/drawing/2014/main" id="{903A26B1-ECFD-0749-9AD6-677F341A5B31}"/>
              </a:ext>
            </a:extLst>
          </p:cNvPr>
          <p:cNvSpPr>
            <a:spLocks noGrp="1"/>
          </p:cNvSpPr>
          <p:nvPr>
            <p:ph type="sldNum" sz="quarter" idx="12"/>
          </p:nvPr>
        </p:nvSpPr>
        <p:spPr/>
        <p:txBody>
          <a:bodyPr/>
          <a:lstStyle/>
          <a:p>
            <a:fld id="{75E8737C-5582-4B0E-A9EC-AE062024ABDB}" type="slidenum">
              <a:rPr lang="en-US" smtClean="0"/>
              <a:t>14</a:t>
            </a:fld>
            <a:endParaRPr lang="en-US"/>
          </a:p>
        </p:txBody>
      </p:sp>
      <p:pic>
        <p:nvPicPr>
          <p:cNvPr id="7" name="Pilt 6">
            <a:extLst>
              <a:ext uri="{FF2B5EF4-FFF2-40B4-BE49-F238E27FC236}">
                <a16:creationId xmlns:a16="http://schemas.microsoft.com/office/drawing/2014/main" id="{88463D66-41C0-4A16-4605-3A4A120CD0BE}"/>
              </a:ext>
            </a:extLst>
          </p:cNvPr>
          <p:cNvPicPr>
            <a:picLocks noChangeAspect="1"/>
          </p:cNvPicPr>
          <p:nvPr/>
        </p:nvPicPr>
        <p:blipFill>
          <a:blip r:embed="rId2"/>
          <a:stretch>
            <a:fillRect/>
          </a:stretch>
        </p:blipFill>
        <p:spPr>
          <a:xfrm>
            <a:off x="395673" y="0"/>
            <a:ext cx="11400654" cy="6858000"/>
          </a:xfrm>
          <a:prstGeom prst="rect">
            <a:avLst/>
          </a:prstGeom>
        </p:spPr>
      </p:pic>
      <p:sp>
        <p:nvSpPr>
          <p:cNvPr id="8" name="Ristkülik 7">
            <a:extLst>
              <a:ext uri="{FF2B5EF4-FFF2-40B4-BE49-F238E27FC236}">
                <a16:creationId xmlns:a16="http://schemas.microsoft.com/office/drawing/2014/main" id="{75B9CAA5-9DDB-9F59-692F-B240EF5F19E1}"/>
              </a:ext>
            </a:extLst>
          </p:cNvPr>
          <p:cNvSpPr/>
          <p:nvPr/>
        </p:nvSpPr>
        <p:spPr>
          <a:xfrm>
            <a:off x="400155" y="6492875"/>
            <a:ext cx="11396172" cy="3651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131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a:extLst>
              <a:ext uri="{FF2B5EF4-FFF2-40B4-BE49-F238E27FC236}">
                <a16:creationId xmlns:a16="http://schemas.microsoft.com/office/drawing/2014/main" id="{8DF22433-75C2-84CA-C3FA-E2EFBBF70680}"/>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6" name="Slaidinumbri kohatäide 5">
            <a:extLst>
              <a:ext uri="{FF2B5EF4-FFF2-40B4-BE49-F238E27FC236}">
                <a16:creationId xmlns:a16="http://schemas.microsoft.com/office/drawing/2014/main" id="{36EA1DE1-8EFB-3C58-3386-28F20D5B23F6}"/>
              </a:ext>
            </a:extLst>
          </p:cNvPr>
          <p:cNvSpPr>
            <a:spLocks noGrp="1"/>
          </p:cNvSpPr>
          <p:nvPr>
            <p:ph type="sldNum" sz="quarter" idx="12"/>
          </p:nvPr>
        </p:nvSpPr>
        <p:spPr/>
        <p:txBody>
          <a:bodyPr/>
          <a:lstStyle/>
          <a:p>
            <a:fld id="{75E8737C-5582-4B0E-A9EC-AE062024ABDB}" type="slidenum">
              <a:rPr lang="en-US" smtClean="0"/>
              <a:t>15</a:t>
            </a:fld>
            <a:endParaRPr lang="en-US"/>
          </a:p>
        </p:txBody>
      </p:sp>
      <p:grpSp>
        <p:nvGrpSpPr>
          <p:cNvPr id="11" name="Rühm 10">
            <a:extLst>
              <a:ext uri="{FF2B5EF4-FFF2-40B4-BE49-F238E27FC236}">
                <a16:creationId xmlns:a16="http://schemas.microsoft.com/office/drawing/2014/main" id="{DD9503E0-41C0-B9FE-DE3C-36CF5FA6E6A3}"/>
              </a:ext>
            </a:extLst>
          </p:cNvPr>
          <p:cNvGrpSpPr/>
          <p:nvPr/>
        </p:nvGrpSpPr>
        <p:grpSpPr>
          <a:xfrm>
            <a:off x="0" y="136525"/>
            <a:ext cx="12192000" cy="2184813"/>
            <a:chOff x="0" y="136525"/>
            <a:chExt cx="12192000" cy="2184813"/>
          </a:xfrm>
        </p:grpSpPr>
        <p:pic>
          <p:nvPicPr>
            <p:cNvPr id="8" name="Pilt 7">
              <a:extLst>
                <a:ext uri="{FF2B5EF4-FFF2-40B4-BE49-F238E27FC236}">
                  <a16:creationId xmlns:a16="http://schemas.microsoft.com/office/drawing/2014/main" id="{013E3261-98AC-7103-E670-783558CFFF0C}"/>
                </a:ext>
              </a:extLst>
            </p:cNvPr>
            <p:cNvPicPr>
              <a:picLocks noChangeAspect="1"/>
            </p:cNvPicPr>
            <p:nvPr/>
          </p:nvPicPr>
          <p:blipFill>
            <a:blip r:embed="rId2"/>
            <a:stretch>
              <a:fillRect/>
            </a:stretch>
          </p:blipFill>
          <p:spPr>
            <a:xfrm>
              <a:off x="0" y="136525"/>
              <a:ext cx="12192000" cy="1753531"/>
            </a:xfrm>
            <a:prstGeom prst="rect">
              <a:avLst/>
            </a:prstGeom>
          </p:spPr>
        </p:pic>
        <p:pic>
          <p:nvPicPr>
            <p:cNvPr id="10" name="Pilt 9">
              <a:extLst>
                <a:ext uri="{FF2B5EF4-FFF2-40B4-BE49-F238E27FC236}">
                  <a16:creationId xmlns:a16="http://schemas.microsoft.com/office/drawing/2014/main" id="{139CC244-B9E2-7462-8290-4A63827D5BFC}"/>
                </a:ext>
              </a:extLst>
            </p:cNvPr>
            <p:cNvPicPr>
              <a:picLocks noChangeAspect="1"/>
            </p:cNvPicPr>
            <p:nvPr/>
          </p:nvPicPr>
          <p:blipFill>
            <a:blip r:embed="rId3"/>
            <a:stretch>
              <a:fillRect/>
            </a:stretch>
          </p:blipFill>
          <p:spPr>
            <a:xfrm>
              <a:off x="0" y="1890056"/>
              <a:ext cx="12192000" cy="431282"/>
            </a:xfrm>
            <a:prstGeom prst="rect">
              <a:avLst/>
            </a:prstGeom>
          </p:spPr>
        </p:pic>
      </p:grpSp>
      <p:pic>
        <p:nvPicPr>
          <p:cNvPr id="13" name="Pilt 12" descr="Pilt, millel on kujutatud tekst, kuvatõmmis, Font, disain&#10;&#10;Kirjeldus on genereeritud automaatselt">
            <a:extLst>
              <a:ext uri="{FF2B5EF4-FFF2-40B4-BE49-F238E27FC236}">
                <a16:creationId xmlns:a16="http://schemas.microsoft.com/office/drawing/2014/main" id="{79DA85B1-BF04-33D5-7349-EA1367215B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7021" b="18014"/>
          <a:stretch/>
        </p:blipFill>
        <p:spPr>
          <a:xfrm>
            <a:off x="6702345" y="2422558"/>
            <a:ext cx="3816510" cy="3832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lt 14" descr="Pilt, millel on kujutatud tekst, kuvatõmmis, Font, disain&#10;&#10;Kirjeldus on genereeritud automaatselt">
            <a:extLst>
              <a:ext uri="{FF2B5EF4-FFF2-40B4-BE49-F238E27FC236}">
                <a16:creationId xmlns:a16="http://schemas.microsoft.com/office/drawing/2014/main" id="{7E65DB3E-C1EA-055B-55B4-3025E17EF72F}"/>
              </a:ext>
            </a:extLst>
          </p:cNvPr>
          <p:cNvPicPr>
            <a:picLocks noChangeAspect="1"/>
          </p:cNvPicPr>
          <p:nvPr/>
        </p:nvPicPr>
        <p:blipFill rotWithShape="1">
          <a:blip r:embed="rId5">
            <a:extLst>
              <a:ext uri="{28A0092B-C50C-407E-A947-70E740481C1C}">
                <a14:useLocalDpi xmlns:a14="http://schemas.microsoft.com/office/drawing/2010/main" val="0"/>
              </a:ext>
            </a:extLst>
          </a:blip>
          <a:srcRect t="57872" b="14468"/>
          <a:stretch/>
        </p:blipFill>
        <p:spPr>
          <a:xfrm>
            <a:off x="1167064" y="2847434"/>
            <a:ext cx="4828672" cy="2982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2496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u kohatäide 7">
            <a:extLst>
              <a:ext uri="{FF2B5EF4-FFF2-40B4-BE49-F238E27FC236}">
                <a16:creationId xmlns:a16="http://schemas.microsoft.com/office/drawing/2014/main" id="{69435D58-F9EB-6369-7215-38C9E918E7B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55383"/>
          <a:stretch>
            <a:fillRect/>
          </a:stretch>
        </p:blipFill>
        <p:spPr>
          <a:xfrm>
            <a:off x="2935111" y="136525"/>
            <a:ext cx="6321778" cy="6104406"/>
          </a:xfrm>
        </p:spPr>
      </p:pic>
      <p:sp>
        <p:nvSpPr>
          <p:cNvPr id="4" name="Kuupäeva kohatäide 3">
            <a:extLst>
              <a:ext uri="{FF2B5EF4-FFF2-40B4-BE49-F238E27FC236}">
                <a16:creationId xmlns:a16="http://schemas.microsoft.com/office/drawing/2014/main" id="{4862DD8F-C472-BBFD-156D-D02EA5DC2B50}"/>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5" name="Jaluse kohatäide 4">
            <a:extLst>
              <a:ext uri="{FF2B5EF4-FFF2-40B4-BE49-F238E27FC236}">
                <a16:creationId xmlns:a16="http://schemas.microsoft.com/office/drawing/2014/main" id="{824777CD-1CFA-88CB-2F71-17228F862B7B}"/>
              </a:ext>
            </a:extLst>
          </p:cNvPr>
          <p:cNvSpPr>
            <a:spLocks noGrp="1"/>
          </p:cNvSpPr>
          <p:nvPr>
            <p:ph type="ftr" sz="quarter" idx="11"/>
          </p:nvPr>
        </p:nvSpPr>
        <p:spPr/>
        <p:txBody>
          <a:bodyPr/>
          <a:lstStyle/>
          <a:p>
            <a:r>
              <a:rPr lang="et-EE"/>
              <a:t>mraamatupidaja.ee/kontor</a:t>
            </a:r>
            <a:endParaRPr lang="en-US" dirty="0"/>
          </a:p>
        </p:txBody>
      </p:sp>
      <p:sp>
        <p:nvSpPr>
          <p:cNvPr id="6" name="Slaidinumbri kohatäide 5">
            <a:extLst>
              <a:ext uri="{FF2B5EF4-FFF2-40B4-BE49-F238E27FC236}">
                <a16:creationId xmlns:a16="http://schemas.microsoft.com/office/drawing/2014/main" id="{1A5BA3AC-BE17-3DFB-D947-8968D391321C}"/>
              </a:ext>
            </a:extLst>
          </p:cNvPr>
          <p:cNvSpPr>
            <a:spLocks noGrp="1"/>
          </p:cNvSpPr>
          <p:nvPr>
            <p:ph type="sldNum" sz="quarter" idx="12"/>
          </p:nvPr>
        </p:nvSpPr>
        <p:spPr/>
        <p:txBody>
          <a:bodyPr/>
          <a:lstStyle/>
          <a:p>
            <a:fld id="{75E8737C-5582-4B0E-A9EC-AE062024ABDB}" type="slidenum">
              <a:rPr lang="en-US" smtClean="0"/>
              <a:t>16</a:t>
            </a:fld>
            <a:endParaRPr lang="en-US"/>
          </a:p>
        </p:txBody>
      </p:sp>
    </p:spTree>
    <p:extLst>
      <p:ext uri="{BB962C8B-B14F-4D97-AF65-F5344CB8AC3E}">
        <p14:creationId xmlns:p14="http://schemas.microsoft.com/office/powerpoint/2010/main" val="1345472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8DEB287C-029E-8081-EE6C-D0FC300F2D7E}"/>
              </a:ext>
            </a:extLst>
          </p:cNvPr>
          <p:cNvSpPr>
            <a:spLocks noGrp="1"/>
          </p:cNvSpPr>
          <p:nvPr>
            <p:ph type="dt" sz="half" idx="10"/>
          </p:nvPr>
        </p:nvSpPr>
        <p:spPr/>
        <p:txBody>
          <a:bodyPr/>
          <a:lstStyle/>
          <a:p>
            <a:fld id="{4B045E4E-20EA-44FF-9D8F-31935ABAEB80}" type="datetime1">
              <a:rPr lang="et-EE" smtClean="0"/>
              <a:t>20.12.2025</a:t>
            </a:fld>
            <a:endParaRPr lang="en-US"/>
          </a:p>
        </p:txBody>
      </p:sp>
      <p:sp>
        <p:nvSpPr>
          <p:cNvPr id="4" name="Jaluse kohatäide 3">
            <a:extLst>
              <a:ext uri="{FF2B5EF4-FFF2-40B4-BE49-F238E27FC236}">
                <a16:creationId xmlns:a16="http://schemas.microsoft.com/office/drawing/2014/main" id="{E1DD606B-6041-43EE-540A-44F305E89445}"/>
              </a:ext>
            </a:extLst>
          </p:cNvPr>
          <p:cNvSpPr>
            <a:spLocks noGrp="1"/>
          </p:cNvSpPr>
          <p:nvPr>
            <p:ph type="ftr" sz="quarter" idx="11"/>
          </p:nvPr>
        </p:nvSpPr>
        <p:spPr/>
        <p:txBody>
          <a:bodyPr/>
          <a:lstStyle/>
          <a:p>
            <a:r>
              <a:rPr lang="et-EE"/>
              <a:t>mraamatupidaja.ee/kontor</a:t>
            </a:r>
            <a:endParaRPr lang="en-US" dirty="0"/>
          </a:p>
        </p:txBody>
      </p:sp>
      <p:sp>
        <p:nvSpPr>
          <p:cNvPr id="5" name="Slaidinumbri kohatäide 4">
            <a:extLst>
              <a:ext uri="{FF2B5EF4-FFF2-40B4-BE49-F238E27FC236}">
                <a16:creationId xmlns:a16="http://schemas.microsoft.com/office/drawing/2014/main" id="{97158B38-ED5A-C6F5-CB0B-650CC64F31AF}"/>
              </a:ext>
            </a:extLst>
          </p:cNvPr>
          <p:cNvSpPr>
            <a:spLocks noGrp="1"/>
          </p:cNvSpPr>
          <p:nvPr>
            <p:ph type="sldNum" sz="quarter" idx="12"/>
          </p:nvPr>
        </p:nvSpPr>
        <p:spPr/>
        <p:txBody>
          <a:bodyPr/>
          <a:lstStyle/>
          <a:p>
            <a:fld id="{75E8737C-5582-4B0E-A9EC-AE062024ABDB}" type="slidenum">
              <a:rPr lang="en-US" smtClean="0"/>
              <a:t>17</a:t>
            </a:fld>
            <a:endParaRPr lang="en-US"/>
          </a:p>
        </p:txBody>
      </p:sp>
      <p:pic>
        <p:nvPicPr>
          <p:cNvPr id="7" name="Pilt 6">
            <a:extLst>
              <a:ext uri="{FF2B5EF4-FFF2-40B4-BE49-F238E27FC236}">
                <a16:creationId xmlns:a16="http://schemas.microsoft.com/office/drawing/2014/main" id="{CC8B3A50-08D5-BF4C-CFDF-E8C9CB2E6701}"/>
              </a:ext>
            </a:extLst>
          </p:cNvPr>
          <p:cNvPicPr>
            <a:picLocks noChangeAspect="1"/>
          </p:cNvPicPr>
          <p:nvPr/>
        </p:nvPicPr>
        <p:blipFill>
          <a:blip r:embed="rId3"/>
          <a:stretch>
            <a:fillRect/>
          </a:stretch>
        </p:blipFill>
        <p:spPr>
          <a:xfrm>
            <a:off x="2699880" y="0"/>
            <a:ext cx="6792239" cy="6858000"/>
          </a:xfrm>
          <a:prstGeom prst="rect">
            <a:avLst/>
          </a:prstGeom>
        </p:spPr>
      </p:pic>
    </p:spTree>
    <p:extLst>
      <p:ext uri="{BB962C8B-B14F-4D97-AF65-F5344CB8AC3E}">
        <p14:creationId xmlns:p14="http://schemas.microsoft.com/office/powerpoint/2010/main" val="60673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6B91EB63-B235-32F6-4FB6-B51EE728A439}"/>
              </a:ext>
            </a:extLst>
          </p:cNvPr>
          <p:cNvSpPr>
            <a:spLocks noGrp="1"/>
          </p:cNvSpPr>
          <p:nvPr>
            <p:ph type="dt" sz="half" idx="10"/>
          </p:nvPr>
        </p:nvSpPr>
        <p:spPr/>
        <p:txBody>
          <a:bodyPr/>
          <a:lstStyle/>
          <a:p>
            <a:fld id="{4B045E4E-20EA-44FF-9D8F-31935ABAEB80}" type="datetime1">
              <a:rPr lang="et-EE" smtClean="0"/>
              <a:t>20.12.2025</a:t>
            </a:fld>
            <a:endParaRPr lang="en-US"/>
          </a:p>
        </p:txBody>
      </p:sp>
      <p:sp>
        <p:nvSpPr>
          <p:cNvPr id="4" name="Jaluse kohatäide 3">
            <a:extLst>
              <a:ext uri="{FF2B5EF4-FFF2-40B4-BE49-F238E27FC236}">
                <a16:creationId xmlns:a16="http://schemas.microsoft.com/office/drawing/2014/main" id="{1656321A-C547-C96C-10F6-D1CD7903FB9E}"/>
              </a:ext>
            </a:extLst>
          </p:cNvPr>
          <p:cNvSpPr>
            <a:spLocks noGrp="1"/>
          </p:cNvSpPr>
          <p:nvPr>
            <p:ph type="ftr" sz="quarter" idx="11"/>
          </p:nvPr>
        </p:nvSpPr>
        <p:spPr/>
        <p:txBody>
          <a:bodyPr/>
          <a:lstStyle/>
          <a:p>
            <a:r>
              <a:rPr lang="et-EE"/>
              <a:t>mraamatupidaja.ee/kontor</a:t>
            </a:r>
            <a:endParaRPr lang="en-US" dirty="0"/>
          </a:p>
        </p:txBody>
      </p:sp>
      <p:sp>
        <p:nvSpPr>
          <p:cNvPr id="5" name="Slaidinumbri kohatäide 4">
            <a:extLst>
              <a:ext uri="{FF2B5EF4-FFF2-40B4-BE49-F238E27FC236}">
                <a16:creationId xmlns:a16="http://schemas.microsoft.com/office/drawing/2014/main" id="{5979306B-4BFB-592A-A80D-24C7E581C158}"/>
              </a:ext>
            </a:extLst>
          </p:cNvPr>
          <p:cNvSpPr>
            <a:spLocks noGrp="1"/>
          </p:cNvSpPr>
          <p:nvPr>
            <p:ph type="sldNum" sz="quarter" idx="12"/>
          </p:nvPr>
        </p:nvSpPr>
        <p:spPr/>
        <p:txBody>
          <a:bodyPr/>
          <a:lstStyle/>
          <a:p>
            <a:fld id="{75E8737C-5582-4B0E-A9EC-AE062024ABDB}" type="slidenum">
              <a:rPr lang="en-US" smtClean="0"/>
              <a:t>18</a:t>
            </a:fld>
            <a:endParaRPr lang="en-US"/>
          </a:p>
        </p:txBody>
      </p:sp>
      <p:pic>
        <p:nvPicPr>
          <p:cNvPr id="2050" name="Picture 2" descr="Sotsiaalmeedias levivad petuskeemid">
            <a:extLst>
              <a:ext uri="{FF2B5EF4-FFF2-40B4-BE49-F238E27FC236}">
                <a16:creationId xmlns:a16="http://schemas.microsoft.com/office/drawing/2014/main" id="{AE47A52C-F4E8-AF9B-04EF-D53860C1F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400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BFCBB864-1213-5043-3BD7-1C14ECE9F032}"/>
              </a:ext>
            </a:extLst>
          </p:cNvPr>
          <p:cNvSpPr>
            <a:spLocks noGrp="1"/>
          </p:cNvSpPr>
          <p:nvPr>
            <p:ph type="dt" sz="half" idx="10"/>
          </p:nvPr>
        </p:nvSpPr>
        <p:spPr/>
        <p:txBody>
          <a:bodyPr/>
          <a:lstStyle/>
          <a:p>
            <a:fld id="{4B045E4E-20EA-44FF-9D8F-31935ABAEB80}" type="datetime1">
              <a:rPr lang="et-EE" smtClean="0"/>
              <a:t>20.12.2025</a:t>
            </a:fld>
            <a:endParaRPr lang="en-US"/>
          </a:p>
        </p:txBody>
      </p:sp>
      <p:sp>
        <p:nvSpPr>
          <p:cNvPr id="4" name="Jaluse kohatäide 3">
            <a:extLst>
              <a:ext uri="{FF2B5EF4-FFF2-40B4-BE49-F238E27FC236}">
                <a16:creationId xmlns:a16="http://schemas.microsoft.com/office/drawing/2014/main" id="{D6969CED-2815-CC38-5771-8CABCE483502}"/>
              </a:ext>
            </a:extLst>
          </p:cNvPr>
          <p:cNvSpPr>
            <a:spLocks noGrp="1"/>
          </p:cNvSpPr>
          <p:nvPr>
            <p:ph type="ftr" sz="quarter" idx="11"/>
          </p:nvPr>
        </p:nvSpPr>
        <p:spPr/>
        <p:txBody>
          <a:bodyPr/>
          <a:lstStyle/>
          <a:p>
            <a:r>
              <a:rPr lang="et-EE"/>
              <a:t>mraamatupidaja.ee/kontor</a:t>
            </a:r>
            <a:endParaRPr lang="en-US" dirty="0"/>
          </a:p>
        </p:txBody>
      </p:sp>
      <p:sp>
        <p:nvSpPr>
          <p:cNvPr id="5" name="Slaidinumbri kohatäide 4">
            <a:extLst>
              <a:ext uri="{FF2B5EF4-FFF2-40B4-BE49-F238E27FC236}">
                <a16:creationId xmlns:a16="http://schemas.microsoft.com/office/drawing/2014/main" id="{D5AE707A-61F7-BFF0-7578-B688E2B84DF7}"/>
              </a:ext>
            </a:extLst>
          </p:cNvPr>
          <p:cNvSpPr>
            <a:spLocks noGrp="1"/>
          </p:cNvSpPr>
          <p:nvPr>
            <p:ph type="sldNum" sz="quarter" idx="12"/>
          </p:nvPr>
        </p:nvSpPr>
        <p:spPr/>
        <p:txBody>
          <a:bodyPr/>
          <a:lstStyle/>
          <a:p>
            <a:fld id="{75E8737C-5582-4B0E-A9EC-AE062024ABDB}" type="slidenum">
              <a:rPr lang="en-US" smtClean="0"/>
              <a:t>19</a:t>
            </a:fld>
            <a:endParaRPr lang="en-US"/>
          </a:p>
        </p:txBody>
      </p:sp>
      <p:pic>
        <p:nvPicPr>
          <p:cNvPr id="7" name="Pilt 6">
            <a:extLst>
              <a:ext uri="{FF2B5EF4-FFF2-40B4-BE49-F238E27FC236}">
                <a16:creationId xmlns:a16="http://schemas.microsoft.com/office/drawing/2014/main" id="{9967CBAE-D5D2-68B1-2853-3569AF44E655}"/>
              </a:ext>
            </a:extLst>
          </p:cNvPr>
          <p:cNvPicPr>
            <a:picLocks noChangeAspect="1"/>
          </p:cNvPicPr>
          <p:nvPr/>
        </p:nvPicPr>
        <p:blipFill>
          <a:blip r:embed="rId2">
            <a:extLst>
              <a:ext uri="{28A0092B-C50C-407E-A947-70E740481C1C}">
                <a14:useLocalDpi xmlns:a14="http://schemas.microsoft.com/office/drawing/2010/main" val="0"/>
              </a:ext>
            </a:extLst>
          </a:blip>
          <a:srcRect t="15309" b="16050"/>
          <a:stretch>
            <a:fillRect/>
          </a:stretch>
        </p:blipFill>
        <p:spPr>
          <a:xfrm>
            <a:off x="0" y="0"/>
            <a:ext cx="4278685" cy="6356350"/>
          </a:xfrm>
          <a:prstGeom prst="rect">
            <a:avLst/>
          </a:prstGeom>
        </p:spPr>
      </p:pic>
      <p:pic>
        <p:nvPicPr>
          <p:cNvPr id="13" name="Pilt 12">
            <a:extLst>
              <a:ext uri="{FF2B5EF4-FFF2-40B4-BE49-F238E27FC236}">
                <a16:creationId xmlns:a16="http://schemas.microsoft.com/office/drawing/2014/main" id="{243667EC-63BB-9211-0371-285D5CEE511B}"/>
              </a:ext>
            </a:extLst>
          </p:cNvPr>
          <p:cNvPicPr>
            <a:picLocks noChangeAspect="1"/>
          </p:cNvPicPr>
          <p:nvPr/>
        </p:nvPicPr>
        <p:blipFill>
          <a:blip r:embed="rId3">
            <a:extLst>
              <a:ext uri="{28A0092B-C50C-407E-A947-70E740481C1C}">
                <a14:useLocalDpi xmlns:a14="http://schemas.microsoft.com/office/drawing/2010/main" val="0"/>
              </a:ext>
            </a:extLst>
          </a:blip>
          <a:srcRect b="9078"/>
          <a:stretch>
            <a:fillRect/>
          </a:stretch>
        </p:blipFill>
        <p:spPr>
          <a:xfrm>
            <a:off x="4489730" y="-72519"/>
            <a:ext cx="3452624" cy="6793994"/>
          </a:xfrm>
          <a:prstGeom prst="rect">
            <a:avLst/>
          </a:prstGeom>
        </p:spPr>
      </p:pic>
      <p:pic>
        <p:nvPicPr>
          <p:cNvPr id="17" name="Pilt 16">
            <a:extLst>
              <a:ext uri="{FF2B5EF4-FFF2-40B4-BE49-F238E27FC236}">
                <a16:creationId xmlns:a16="http://schemas.microsoft.com/office/drawing/2014/main" id="{C59F1277-F2D7-EC3F-1725-B5A8551030C7}"/>
              </a:ext>
            </a:extLst>
          </p:cNvPr>
          <p:cNvPicPr>
            <a:picLocks noChangeAspect="1"/>
          </p:cNvPicPr>
          <p:nvPr/>
        </p:nvPicPr>
        <p:blipFill>
          <a:blip r:embed="rId4">
            <a:extLst>
              <a:ext uri="{28A0092B-C50C-407E-A947-70E740481C1C}">
                <a14:useLocalDpi xmlns:a14="http://schemas.microsoft.com/office/drawing/2010/main" val="0"/>
              </a:ext>
            </a:extLst>
          </a:blip>
          <a:srcRect b="22140"/>
          <a:stretch>
            <a:fillRect/>
          </a:stretch>
        </p:blipFill>
        <p:spPr>
          <a:xfrm>
            <a:off x="8153400" y="0"/>
            <a:ext cx="3929648" cy="6621802"/>
          </a:xfrm>
          <a:prstGeom prst="rect">
            <a:avLst/>
          </a:prstGeom>
        </p:spPr>
      </p:pic>
    </p:spTree>
    <p:extLst>
      <p:ext uri="{BB962C8B-B14F-4D97-AF65-F5344CB8AC3E}">
        <p14:creationId xmlns:p14="http://schemas.microsoft.com/office/powerpoint/2010/main" val="91650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29150B6-EC4D-3CAA-97D6-2D97BAE6A111}"/>
              </a:ext>
            </a:extLst>
          </p:cNvPr>
          <p:cNvSpPr>
            <a:spLocks noGrp="1"/>
          </p:cNvSpPr>
          <p:nvPr>
            <p:ph type="title"/>
          </p:nvPr>
        </p:nvSpPr>
        <p:spPr/>
        <p:txBody>
          <a:bodyPr/>
          <a:lstStyle/>
          <a:p>
            <a:r>
              <a:rPr lang="et-EE" dirty="0"/>
              <a:t>Mis on pettus?</a:t>
            </a:r>
          </a:p>
        </p:txBody>
      </p:sp>
      <p:sp>
        <p:nvSpPr>
          <p:cNvPr id="6" name="Sisu kohatäide 5">
            <a:extLst>
              <a:ext uri="{FF2B5EF4-FFF2-40B4-BE49-F238E27FC236}">
                <a16:creationId xmlns:a16="http://schemas.microsoft.com/office/drawing/2014/main" id="{D62842C4-1449-4ACD-4861-532878F68101}"/>
              </a:ext>
            </a:extLst>
          </p:cNvPr>
          <p:cNvSpPr>
            <a:spLocks noGrp="1"/>
          </p:cNvSpPr>
          <p:nvPr>
            <p:ph idx="1"/>
          </p:nvPr>
        </p:nvSpPr>
        <p:spPr>
          <a:xfrm>
            <a:off x="637953" y="1566333"/>
            <a:ext cx="11015331" cy="4610630"/>
          </a:xfrm>
        </p:spPr>
        <p:txBody>
          <a:bodyPr>
            <a:normAutofit/>
          </a:bodyPr>
          <a:lstStyle/>
          <a:p>
            <a:r>
              <a:rPr lang="et-EE" b="1" dirty="0"/>
              <a:t>Pettus</a:t>
            </a:r>
            <a:r>
              <a:rPr lang="et-EE" dirty="0"/>
              <a:t> – tahtlik eksitamine või valeandmete esitamine, et saada kasu või tekitada kahju. </a:t>
            </a:r>
          </a:p>
          <a:p>
            <a:r>
              <a:rPr lang="et-EE" dirty="0"/>
              <a:t>Pettus võib esineda erinevates eluvaldkondades, näiteks äris, õigussüsteemis või igapäevaelus.</a:t>
            </a:r>
          </a:p>
          <a:p>
            <a:r>
              <a:rPr lang="et-EE" b="1" dirty="0"/>
              <a:t>Näiteid pettusest</a:t>
            </a:r>
            <a:r>
              <a:rPr lang="et-EE" dirty="0"/>
              <a:t>:</a:t>
            </a:r>
          </a:p>
          <a:p>
            <a:pPr lvl="1"/>
            <a:r>
              <a:rPr lang="et-EE" dirty="0"/>
              <a:t>Valeinfo esitamine laenu saamiseks</a:t>
            </a:r>
          </a:p>
          <a:p>
            <a:pPr lvl="1"/>
            <a:r>
              <a:rPr lang="et-EE" dirty="0"/>
              <a:t>Kindlustuspettus (nt vale kahjunõude esitamine)</a:t>
            </a:r>
          </a:p>
          <a:p>
            <a:pPr lvl="1"/>
            <a:r>
              <a:rPr lang="et-EE" dirty="0"/>
              <a:t>Vale toodete või teenuste müümine</a:t>
            </a:r>
          </a:p>
          <a:p>
            <a:r>
              <a:rPr lang="et-EE" dirty="0"/>
              <a:t>Pettus võib olla üldiselt ebaeetiline või ebaaus tegevus, kuid see ei pruugi alati olla kriminaalkorras karistatav. </a:t>
            </a:r>
          </a:p>
        </p:txBody>
      </p:sp>
      <p:sp>
        <p:nvSpPr>
          <p:cNvPr id="3" name="Kuupäeva kohatäide 2">
            <a:extLst>
              <a:ext uri="{FF2B5EF4-FFF2-40B4-BE49-F238E27FC236}">
                <a16:creationId xmlns:a16="http://schemas.microsoft.com/office/drawing/2014/main" id="{992C2D27-B677-7B0D-8DD6-B689C2204B1E}"/>
              </a:ext>
            </a:extLst>
          </p:cNvPr>
          <p:cNvSpPr>
            <a:spLocks noGrp="1"/>
          </p:cNvSpPr>
          <p:nvPr>
            <p:ph type="dt" sz="half" idx="10"/>
          </p:nvPr>
        </p:nvSpPr>
        <p:spPr/>
        <p:txBody>
          <a:bodyPr/>
          <a:lstStyle/>
          <a:p>
            <a:fld id="{4B045E4E-20EA-44FF-9D8F-31935ABAEB80}" type="datetime1">
              <a:rPr lang="et-EE" smtClean="0"/>
              <a:t>20.12.2025</a:t>
            </a:fld>
            <a:endParaRPr lang="en-US" dirty="0"/>
          </a:p>
        </p:txBody>
      </p:sp>
      <p:sp>
        <p:nvSpPr>
          <p:cNvPr id="5" name="Slaidinumbri kohatäide 4">
            <a:extLst>
              <a:ext uri="{FF2B5EF4-FFF2-40B4-BE49-F238E27FC236}">
                <a16:creationId xmlns:a16="http://schemas.microsoft.com/office/drawing/2014/main" id="{781F748E-C6A5-1FBB-CE55-58602C85CFAF}"/>
              </a:ext>
            </a:extLst>
          </p:cNvPr>
          <p:cNvSpPr>
            <a:spLocks noGrp="1"/>
          </p:cNvSpPr>
          <p:nvPr>
            <p:ph type="sldNum" sz="quarter" idx="12"/>
          </p:nvPr>
        </p:nvSpPr>
        <p:spPr/>
        <p:txBody>
          <a:bodyPr/>
          <a:lstStyle/>
          <a:p>
            <a:fld id="{75E8737C-5582-4B0E-A9EC-AE062024ABDB}" type="slidenum">
              <a:rPr lang="en-US" smtClean="0"/>
              <a:t>2</a:t>
            </a:fld>
            <a:endParaRPr lang="en-US"/>
          </a:p>
        </p:txBody>
      </p:sp>
    </p:spTree>
    <p:extLst>
      <p:ext uri="{BB962C8B-B14F-4D97-AF65-F5344CB8AC3E}">
        <p14:creationId xmlns:p14="http://schemas.microsoft.com/office/powerpoint/2010/main" val="2546847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4BA3A0DB-094F-2863-9FA0-299B9D21BB1A}"/>
              </a:ext>
            </a:extLst>
          </p:cNvPr>
          <p:cNvSpPr>
            <a:spLocks noGrp="1"/>
          </p:cNvSpPr>
          <p:nvPr>
            <p:ph type="dt" sz="half" idx="10"/>
          </p:nvPr>
        </p:nvSpPr>
        <p:spPr/>
        <p:txBody>
          <a:bodyPr/>
          <a:lstStyle/>
          <a:p>
            <a:fld id="{4B045E4E-20EA-44FF-9D8F-31935ABAEB80}" type="datetime1">
              <a:rPr lang="et-EE" smtClean="0"/>
              <a:t>20.12.2025</a:t>
            </a:fld>
            <a:endParaRPr lang="en-US"/>
          </a:p>
        </p:txBody>
      </p:sp>
      <p:sp>
        <p:nvSpPr>
          <p:cNvPr id="4" name="Jaluse kohatäide 3">
            <a:extLst>
              <a:ext uri="{FF2B5EF4-FFF2-40B4-BE49-F238E27FC236}">
                <a16:creationId xmlns:a16="http://schemas.microsoft.com/office/drawing/2014/main" id="{A04D25F2-ACF9-0A86-6A37-9D0FC1870898}"/>
              </a:ext>
            </a:extLst>
          </p:cNvPr>
          <p:cNvSpPr>
            <a:spLocks noGrp="1"/>
          </p:cNvSpPr>
          <p:nvPr>
            <p:ph type="ftr" sz="quarter" idx="11"/>
          </p:nvPr>
        </p:nvSpPr>
        <p:spPr/>
        <p:txBody>
          <a:bodyPr/>
          <a:lstStyle/>
          <a:p>
            <a:r>
              <a:rPr lang="et-EE"/>
              <a:t>mraamatupidaja.ee/kontor</a:t>
            </a:r>
            <a:endParaRPr lang="en-US" dirty="0"/>
          </a:p>
        </p:txBody>
      </p:sp>
      <p:sp>
        <p:nvSpPr>
          <p:cNvPr id="5" name="Slaidinumbri kohatäide 4">
            <a:extLst>
              <a:ext uri="{FF2B5EF4-FFF2-40B4-BE49-F238E27FC236}">
                <a16:creationId xmlns:a16="http://schemas.microsoft.com/office/drawing/2014/main" id="{A440A3AD-FD54-8288-71B4-0E2954519808}"/>
              </a:ext>
            </a:extLst>
          </p:cNvPr>
          <p:cNvSpPr>
            <a:spLocks noGrp="1"/>
          </p:cNvSpPr>
          <p:nvPr>
            <p:ph type="sldNum" sz="quarter" idx="12"/>
          </p:nvPr>
        </p:nvSpPr>
        <p:spPr/>
        <p:txBody>
          <a:bodyPr/>
          <a:lstStyle/>
          <a:p>
            <a:fld id="{75E8737C-5582-4B0E-A9EC-AE062024ABDB}" type="slidenum">
              <a:rPr lang="en-US" smtClean="0"/>
              <a:t>20</a:t>
            </a:fld>
            <a:endParaRPr lang="en-US"/>
          </a:p>
        </p:txBody>
      </p:sp>
      <p:pic>
        <p:nvPicPr>
          <p:cNvPr id="7" name="Pilt 6">
            <a:extLst>
              <a:ext uri="{FF2B5EF4-FFF2-40B4-BE49-F238E27FC236}">
                <a16:creationId xmlns:a16="http://schemas.microsoft.com/office/drawing/2014/main" id="{D61660BF-3D3C-876E-889A-39DCBFEE4457}"/>
              </a:ext>
            </a:extLst>
          </p:cNvPr>
          <p:cNvPicPr>
            <a:picLocks noChangeAspect="1"/>
          </p:cNvPicPr>
          <p:nvPr/>
        </p:nvPicPr>
        <p:blipFill>
          <a:blip r:embed="rId2">
            <a:extLst>
              <a:ext uri="{28A0092B-C50C-407E-A947-70E740481C1C}">
                <a14:useLocalDpi xmlns:a14="http://schemas.microsoft.com/office/drawing/2010/main" val="0"/>
              </a:ext>
            </a:extLst>
          </a:blip>
          <a:srcRect b="20329"/>
          <a:stretch>
            <a:fillRect/>
          </a:stretch>
        </p:blipFill>
        <p:spPr>
          <a:xfrm>
            <a:off x="0" y="76199"/>
            <a:ext cx="3883378" cy="6696015"/>
          </a:xfrm>
          <a:prstGeom prst="rect">
            <a:avLst/>
          </a:prstGeom>
        </p:spPr>
      </p:pic>
      <p:pic>
        <p:nvPicPr>
          <p:cNvPr id="13" name="Pilt 12">
            <a:extLst>
              <a:ext uri="{FF2B5EF4-FFF2-40B4-BE49-F238E27FC236}">
                <a16:creationId xmlns:a16="http://schemas.microsoft.com/office/drawing/2014/main" id="{2E71AAEA-AC2C-5BDD-20AF-4B20597FD85A}"/>
              </a:ext>
            </a:extLst>
          </p:cNvPr>
          <p:cNvPicPr>
            <a:picLocks noChangeAspect="1"/>
          </p:cNvPicPr>
          <p:nvPr/>
        </p:nvPicPr>
        <p:blipFill>
          <a:blip r:embed="rId3">
            <a:extLst>
              <a:ext uri="{28A0092B-C50C-407E-A947-70E740481C1C}">
                <a14:useLocalDpi xmlns:a14="http://schemas.microsoft.com/office/drawing/2010/main" val="0"/>
              </a:ext>
            </a:extLst>
          </a:blip>
          <a:srcRect t="7063" b="9306"/>
          <a:stretch>
            <a:fillRect/>
          </a:stretch>
        </p:blipFill>
        <p:spPr>
          <a:xfrm>
            <a:off x="8153399" y="76199"/>
            <a:ext cx="3620638" cy="6553355"/>
          </a:xfrm>
          <a:prstGeom prst="rect">
            <a:avLst/>
          </a:prstGeom>
        </p:spPr>
      </p:pic>
      <p:pic>
        <p:nvPicPr>
          <p:cNvPr id="15" name="Pilt 14">
            <a:extLst>
              <a:ext uri="{FF2B5EF4-FFF2-40B4-BE49-F238E27FC236}">
                <a16:creationId xmlns:a16="http://schemas.microsoft.com/office/drawing/2014/main" id="{EF38AA8D-53E9-5102-9C94-CDB71C448FB2}"/>
              </a:ext>
            </a:extLst>
          </p:cNvPr>
          <p:cNvPicPr>
            <a:picLocks noChangeAspect="1"/>
          </p:cNvPicPr>
          <p:nvPr/>
        </p:nvPicPr>
        <p:blipFill>
          <a:blip r:embed="rId4">
            <a:extLst>
              <a:ext uri="{28A0092B-C50C-407E-A947-70E740481C1C}">
                <a14:useLocalDpi xmlns:a14="http://schemas.microsoft.com/office/drawing/2010/main" val="0"/>
              </a:ext>
            </a:extLst>
          </a:blip>
          <a:srcRect t="6914" b="7315"/>
          <a:stretch>
            <a:fillRect/>
          </a:stretch>
        </p:blipFill>
        <p:spPr>
          <a:xfrm>
            <a:off x="4378120" y="76199"/>
            <a:ext cx="3435759" cy="6377845"/>
          </a:xfrm>
          <a:prstGeom prst="rect">
            <a:avLst/>
          </a:prstGeom>
        </p:spPr>
      </p:pic>
      <p:sp>
        <p:nvSpPr>
          <p:cNvPr id="16" name="Ristkülik 15">
            <a:extLst>
              <a:ext uri="{FF2B5EF4-FFF2-40B4-BE49-F238E27FC236}">
                <a16:creationId xmlns:a16="http://schemas.microsoft.com/office/drawing/2014/main" id="{108D81A4-96D8-D99B-20D1-D7D8AC3C8E9E}"/>
              </a:ext>
            </a:extLst>
          </p:cNvPr>
          <p:cNvSpPr/>
          <p:nvPr/>
        </p:nvSpPr>
        <p:spPr>
          <a:xfrm>
            <a:off x="1241778" y="1524000"/>
            <a:ext cx="790222" cy="609600"/>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7" name="Ristkülik 16">
            <a:extLst>
              <a:ext uri="{FF2B5EF4-FFF2-40B4-BE49-F238E27FC236}">
                <a16:creationId xmlns:a16="http://schemas.microsoft.com/office/drawing/2014/main" id="{B12571B7-B410-020B-92CF-B203B7B60897}"/>
              </a:ext>
            </a:extLst>
          </p:cNvPr>
          <p:cNvSpPr/>
          <p:nvPr/>
        </p:nvSpPr>
        <p:spPr>
          <a:xfrm>
            <a:off x="1976408" y="1524000"/>
            <a:ext cx="1703769" cy="474133"/>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8" name="Ristkülik 17">
            <a:extLst>
              <a:ext uri="{FF2B5EF4-FFF2-40B4-BE49-F238E27FC236}">
                <a16:creationId xmlns:a16="http://schemas.microsoft.com/office/drawing/2014/main" id="{9851770E-3620-BB99-6840-B7450FD284D0}"/>
              </a:ext>
            </a:extLst>
          </p:cNvPr>
          <p:cNvSpPr/>
          <p:nvPr/>
        </p:nvSpPr>
        <p:spPr>
          <a:xfrm>
            <a:off x="6096000" y="2867378"/>
            <a:ext cx="982133" cy="3651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t-EE"/>
          </a:p>
        </p:txBody>
      </p:sp>
      <p:sp>
        <p:nvSpPr>
          <p:cNvPr id="19" name="Ristkülik 18">
            <a:extLst>
              <a:ext uri="{FF2B5EF4-FFF2-40B4-BE49-F238E27FC236}">
                <a16:creationId xmlns:a16="http://schemas.microsoft.com/office/drawing/2014/main" id="{4F3A5F7A-A8F4-5723-F1DE-60A94FE82B08}"/>
              </a:ext>
            </a:extLst>
          </p:cNvPr>
          <p:cNvSpPr/>
          <p:nvPr/>
        </p:nvSpPr>
        <p:spPr>
          <a:xfrm>
            <a:off x="5565422" y="3708401"/>
            <a:ext cx="2088445" cy="6378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t-EE"/>
          </a:p>
        </p:txBody>
      </p:sp>
    </p:spTree>
    <p:extLst>
      <p:ext uri="{BB962C8B-B14F-4D97-AF65-F5344CB8AC3E}">
        <p14:creationId xmlns:p14="http://schemas.microsoft.com/office/powerpoint/2010/main" val="713858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78F1211F-7FFB-8921-9980-BED7822AEEE1}"/>
              </a:ext>
            </a:extLst>
          </p:cNvPr>
          <p:cNvSpPr>
            <a:spLocks noGrp="1"/>
          </p:cNvSpPr>
          <p:nvPr>
            <p:ph type="dt" sz="half" idx="10"/>
          </p:nvPr>
        </p:nvSpPr>
        <p:spPr/>
        <p:txBody>
          <a:bodyPr/>
          <a:lstStyle/>
          <a:p>
            <a:fld id="{4B045E4E-20EA-44FF-9D8F-31935ABAEB80}" type="datetime1">
              <a:rPr lang="et-EE" smtClean="0"/>
              <a:t>20.12.2025</a:t>
            </a:fld>
            <a:endParaRPr lang="en-US"/>
          </a:p>
        </p:txBody>
      </p:sp>
      <p:sp>
        <p:nvSpPr>
          <p:cNvPr id="4" name="Jaluse kohatäide 3">
            <a:extLst>
              <a:ext uri="{FF2B5EF4-FFF2-40B4-BE49-F238E27FC236}">
                <a16:creationId xmlns:a16="http://schemas.microsoft.com/office/drawing/2014/main" id="{1B0CA5D9-FA46-128A-BC32-E559BCE26576}"/>
              </a:ext>
            </a:extLst>
          </p:cNvPr>
          <p:cNvSpPr>
            <a:spLocks noGrp="1"/>
          </p:cNvSpPr>
          <p:nvPr>
            <p:ph type="ftr" sz="quarter" idx="11"/>
          </p:nvPr>
        </p:nvSpPr>
        <p:spPr/>
        <p:txBody>
          <a:bodyPr/>
          <a:lstStyle/>
          <a:p>
            <a:r>
              <a:rPr lang="et-EE"/>
              <a:t>mraamatupidaja.ee/kontor</a:t>
            </a:r>
            <a:endParaRPr lang="en-US" dirty="0"/>
          </a:p>
        </p:txBody>
      </p:sp>
      <p:sp>
        <p:nvSpPr>
          <p:cNvPr id="5" name="Slaidinumbri kohatäide 4">
            <a:extLst>
              <a:ext uri="{FF2B5EF4-FFF2-40B4-BE49-F238E27FC236}">
                <a16:creationId xmlns:a16="http://schemas.microsoft.com/office/drawing/2014/main" id="{021924E2-5186-2ACC-B63C-7CE2EAA17B90}"/>
              </a:ext>
            </a:extLst>
          </p:cNvPr>
          <p:cNvSpPr>
            <a:spLocks noGrp="1"/>
          </p:cNvSpPr>
          <p:nvPr>
            <p:ph type="sldNum" sz="quarter" idx="12"/>
          </p:nvPr>
        </p:nvSpPr>
        <p:spPr/>
        <p:txBody>
          <a:bodyPr/>
          <a:lstStyle/>
          <a:p>
            <a:fld id="{75E8737C-5582-4B0E-A9EC-AE062024ABDB}" type="slidenum">
              <a:rPr lang="en-US" smtClean="0"/>
              <a:t>21</a:t>
            </a:fld>
            <a:endParaRPr lang="en-US"/>
          </a:p>
        </p:txBody>
      </p:sp>
      <p:pic>
        <p:nvPicPr>
          <p:cNvPr id="11" name="Pilt 10">
            <a:extLst>
              <a:ext uri="{FF2B5EF4-FFF2-40B4-BE49-F238E27FC236}">
                <a16:creationId xmlns:a16="http://schemas.microsoft.com/office/drawing/2014/main" id="{48F5F39C-2B07-B367-AB78-EC330C3F3D18}"/>
              </a:ext>
            </a:extLst>
          </p:cNvPr>
          <p:cNvPicPr>
            <a:picLocks noChangeAspect="1"/>
          </p:cNvPicPr>
          <p:nvPr/>
        </p:nvPicPr>
        <p:blipFill>
          <a:blip r:embed="rId2">
            <a:extLst>
              <a:ext uri="{28A0092B-C50C-407E-A947-70E740481C1C}">
                <a14:useLocalDpi xmlns:a14="http://schemas.microsoft.com/office/drawing/2010/main" val="0"/>
              </a:ext>
            </a:extLst>
          </a:blip>
          <a:srcRect b="9630"/>
          <a:stretch>
            <a:fillRect/>
          </a:stretch>
        </p:blipFill>
        <p:spPr>
          <a:xfrm>
            <a:off x="6214533" y="0"/>
            <a:ext cx="3514781" cy="6874357"/>
          </a:xfrm>
          <a:prstGeom prst="rect">
            <a:avLst/>
          </a:prstGeom>
        </p:spPr>
      </p:pic>
      <p:pic>
        <p:nvPicPr>
          <p:cNvPr id="9" name="Pilt 8">
            <a:extLst>
              <a:ext uri="{FF2B5EF4-FFF2-40B4-BE49-F238E27FC236}">
                <a16:creationId xmlns:a16="http://schemas.microsoft.com/office/drawing/2014/main" id="{BC88C92D-63F3-6D73-278D-EC212724455A}"/>
              </a:ext>
            </a:extLst>
          </p:cNvPr>
          <p:cNvPicPr>
            <a:picLocks noChangeAspect="1"/>
          </p:cNvPicPr>
          <p:nvPr/>
        </p:nvPicPr>
        <p:blipFill>
          <a:blip r:embed="rId3">
            <a:extLst>
              <a:ext uri="{28A0092B-C50C-407E-A947-70E740481C1C}">
                <a14:useLocalDpi xmlns:a14="http://schemas.microsoft.com/office/drawing/2010/main" val="0"/>
              </a:ext>
            </a:extLst>
          </a:blip>
          <a:srcRect b="14568"/>
          <a:stretch>
            <a:fillRect/>
          </a:stretch>
        </p:blipFill>
        <p:spPr>
          <a:xfrm>
            <a:off x="2572751" y="0"/>
            <a:ext cx="3641782" cy="6733529"/>
          </a:xfrm>
          <a:prstGeom prst="rect">
            <a:avLst/>
          </a:prstGeom>
        </p:spPr>
      </p:pic>
    </p:spTree>
    <p:extLst>
      <p:ext uri="{BB962C8B-B14F-4D97-AF65-F5344CB8AC3E}">
        <p14:creationId xmlns:p14="http://schemas.microsoft.com/office/powerpoint/2010/main" val="2870587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6DAFB810-969A-2A43-B782-AEA82A070BA9}"/>
              </a:ext>
            </a:extLst>
          </p:cNvPr>
          <p:cNvSpPr>
            <a:spLocks noGrp="1"/>
          </p:cNvSpPr>
          <p:nvPr>
            <p:ph type="dt" sz="half" idx="10"/>
          </p:nvPr>
        </p:nvSpPr>
        <p:spPr/>
        <p:txBody>
          <a:bodyPr/>
          <a:lstStyle/>
          <a:p>
            <a:fld id="{4B045E4E-20EA-44FF-9D8F-31935ABAEB80}" type="datetime1">
              <a:rPr lang="et-EE" smtClean="0"/>
              <a:t>20.12.2025</a:t>
            </a:fld>
            <a:endParaRPr lang="en-US"/>
          </a:p>
        </p:txBody>
      </p:sp>
      <p:sp>
        <p:nvSpPr>
          <p:cNvPr id="4" name="Jaluse kohatäide 3">
            <a:extLst>
              <a:ext uri="{FF2B5EF4-FFF2-40B4-BE49-F238E27FC236}">
                <a16:creationId xmlns:a16="http://schemas.microsoft.com/office/drawing/2014/main" id="{25779E81-32AE-8CB7-8EEB-6F505194BCC9}"/>
              </a:ext>
            </a:extLst>
          </p:cNvPr>
          <p:cNvSpPr>
            <a:spLocks noGrp="1"/>
          </p:cNvSpPr>
          <p:nvPr>
            <p:ph type="ftr" sz="quarter" idx="11"/>
          </p:nvPr>
        </p:nvSpPr>
        <p:spPr/>
        <p:txBody>
          <a:bodyPr/>
          <a:lstStyle/>
          <a:p>
            <a:r>
              <a:rPr lang="et-EE"/>
              <a:t>mraamatupidaja.ee/kontor</a:t>
            </a:r>
            <a:endParaRPr lang="en-US" dirty="0"/>
          </a:p>
        </p:txBody>
      </p:sp>
      <p:sp>
        <p:nvSpPr>
          <p:cNvPr id="5" name="Slaidinumbri kohatäide 4">
            <a:extLst>
              <a:ext uri="{FF2B5EF4-FFF2-40B4-BE49-F238E27FC236}">
                <a16:creationId xmlns:a16="http://schemas.microsoft.com/office/drawing/2014/main" id="{C9D0060B-2E33-34F7-D416-F7B14B1E93FD}"/>
              </a:ext>
            </a:extLst>
          </p:cNvPr>
          <p:cNvSpPr>
            <a:spLocks noGrp="1"/>
          </p:cNvSpPr>
          <p:nvPr>
            <p:ph type="sldNum" sz="quarter" idx="12"/>
          </p:nvPr>
        </p:nvSpPr>
        <p:spPr/>
        <p:txBody>
          <a:bodyPr/>
          <a:lstStyle/>
          <a:p>
            <a:fld id="{75E8737C-5582-4B0E-A9EC-AE062024ABDB}" type="slidenum">
              <a:rPr lang="en-US" smtClean="0"/>
              <a:t>22</a:t>
            </a:fld>
            <a:endParaRPr lang="en-US"/>
          </a:p>
        </p:txBody>
      </p:sp>
      <p:pic>
        <p:nvPicPr>
          <p:cNvPr id="7" name="Pilt 6" descr="Pilt, millel on kujutatud tekst, kuvatõmmis, Font, disain&#10;&#10;Tehisintellekti genereeritud sisu võib olla ebatõene.">
            <a:extLst>
              <a:ext uri="{FF2B5EF4-FFF2-40B4-BE49-F238E27FC236}">
                <a16:creationId xmlns:a16="http://schemas.microsoft.com/office/drawing/2014/main" id="{1611E25F-0B6C-23E4-38CD-BE4697D0D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242" y="0"/>
            <a:ext cx="5589516" cy="6858000"/>
          </a:xfrm>
          <a:prstGeom prst="rect">
            <a:avLst/>
          </a:prstGeom>
        </p:spPr>
      </p:pic>
    </p:spTree>
    <p:extLst>
      <p:ext uri="{BB962C8B-B14F-4D97-AF65-F5344CB8AC3E}">
        <p14:creationId xmlns:p14="http://schemas.microsoft.com/office/powerpoint/2010/main" val="3235403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u kohatäide 6">
            <a:extLst>
              <a:ext uri="{FF2B5EF4-FFF2-40B4-BE49-F238E27FC236}">
                <a16:creationId xmlns:a16="http://schemas.microsoft.com/office/drawing/2014/main" id="{55CE4060-0B92-494B-1F93-0AF3B3920819}"/>
              </a:ext>
            </a:extLst>
          </p:cNvPr>
          <p:cNvSpPr>
            <a:spLocks noGrp="1"/>
          </p:cNvSpPr>
          <p:nvPr>
            <p:ph idx="1"/>
          </p:nvPr>
        </p:nvSpPr>
        <p:spPr>
          <a:xfrm>
            <a:off x="6976532" y="136525"/>
            <a:ext cx="4377267" cy="6040438"/>
          </a:xfrm>
        </p:spPr>
        <p:txBody>
          <a:bodyPr/>
          <a:lstStyle/>
          <a:p>
            <a:r>
              <a:rPr lang="et-EE" dirty="0"/>
              <a:t>Eesti.ee portaalist saadud andmeid kasutavad petturid ohvri vastu erinevates petuskeemides. </a:t>
            </a:r>
          </a:p>
          <a:p>
            <a:r>
              <a:rPr lang="et-EE" dirty="0"/>
              <a:t>Näiteks oskab helistaja öelda inimese aadressi, kooli, pereliikmete nimesid, mistõttu jääb ohver suurema tõenäosusega uskuma, et helistaja on päriselt mõne riigiameti või elektrifirma töötaja.</a:t>
            </a:r>
          </a:p>
        </p:txBody>
      </p:sp>
      <p:sp>
        <p:nvSpPr>
          <p:cNvPr id="3" name="Kuupäeva kohatäide 2">
            <a:extLst>
              <a:ext uri="{FF2B5EF4-FFF2-40B4-BE49-F238E27FC236}">
                <a16:creationId xmlns:a16="http://schemas.microsoft.com/office/drawing/2014/main" id="{0D44B42E-28BB-E2E2-53B9-7DB95672AE99}"/>
              </a:ext>
            </a:extLst>
          </p:cNvPr>
          <p:cNvSpPr>
            <a:spLocks noGrp="1"/>
          </p:cNvSpPr>
          <p:nvPr>
            <p:ph type="dt" sz="half" idx="10"/>
          </p:nvPr>
        </p:nvSpPr>
        <p:spPr/>
        <p:txBody>
          <a:bodyPr/>
          <a:lstStyle/>
          <a:p>
            <a:fld id="{4B045E4E-20EA-44FF-9D8F-31935ABAEB80}" type="datetime1">
              <a:rPr lang="et-EE" smtClean="0"/>
              <a:t>20.12.2025</a:t>
            </a:fld>
            <a:endParaRPr lang="en-US"/>
          </a:p>
        </p:txBody>
      </p:sp>
      <p:sp>
        <p:nvSpPr>
          <p:cNvPr id="4" name="Jaluse kohatäide 3">
            <a:extLst>
              <a:ext uri="{FF2B5EF4-FFF2-40B4-BE49-F238E27FC236}">
                <a16:creationId xmlns:a16="http://schemas.microsoft.com/office/drawing/2014/main" id="{1815771C-BBE7-B11F-E9D4-FAD1232883CC}"/>
              </a:ext>
            </a:extLst>
          </p:cNvPr>
          <p:cNvSpPr>
            <a:spLocks noGrp="1"/>
          </p:cNvSpPr>
          <p:nvPr>
            <p:ph type="ftr" sz="quarter" idx="11"/>
          </p:nvPr>
        </p:nvSpPr>
        <p:spPr/>
        <p:txBody>
          <a:bodyPr/>
          <a:lstStyle/>
          <a:p>
            <a:r>
              <a:rPr lang="et-EE"/>
              <a:t>mraamatupidaja.ee/kontor</a:t>
            </a:r>
            <a:endParaRPr lang="en-US" dirty="0"/>
          </a:p>
        </p:txBody>
      </p:sp>
      <p:sp>
        <p:nvSpPr>
          <p:cNvPr id="5" name="Slaidinumbri kohatäide 4">
            <a:extLst>
              <a:ext uri="{FF2B5EF4-FFF2-40B4-BE49-F238E27FC236}">
                <a16:creationId xmlns:a16="http://schemas.microsoft.com/office/drawing/2014/main" id="{680C34AB-6C94-C279-C177-69BD5410BF26}"/>
              </a:ext>
            </a:extLst>
          </p:cNvPr>
          <p:cNvSpPr>
            <a:spLocks noGrp="1"/>
          </p:cNvSpPr>
          <p:nvPr>
            <p:ph type="sldNum" sz="quarter" idx="12"/>
          </p:nvPr>
        </p:nvSpPr>
        <p:spPr/>
        <p:txBody>
          <a:bodyPr/>
          <a:lstStyle/>
          <a:p>
            <a:fld id="{75E8737C-5582-4B0E-A9EC-AE062024ABDB}" type="slidenum">
              <a:rPr lang="en-US" smtClean="0"/>
              <a:t>23</a:t>
            </a:fld>
            <a:endParaRPr lang="en-US"/>
          </a:p>
        </p:txBody>
      </p:sp>
      <p:pic>
        <p:nvPicPr>
          <p:cNvPr id="1026" name="Picture 2" descr="Võib olla pilt järgmisest: tekst">
            <a:extLst>
              <a:ext uri="{FF2B5EF4-FFF2-40B4-BE49-F238E27FC236}">
                <a16:creationId xmlns:a16="http://schemas.microsoft.com/office/drawing/2014/main" id="{B348C41B-B50C-D389-4D93-99DDF9FD1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148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phone&#10;&#10;Description automatically generated">
            <a:extLst>
              <a:ext uri="{FF2B5EF4-FFF2-40B4-BE49-F238E27FC236}">
                <a16:creationId xmlns:a16="http://schemas.microsoft.com/office/drawing/2014/main" id="{CAD1C615-D0BC-017A-4072-66EE08899D1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9743" y="-4428"/>
            <a:ext cx="3194612" cy="6908728"/>
          </a:xfrm>
        </p:spPr>
      </p:pic>
      <p:sp>
        <p:nvSpPr>
          <p:cNvPr id="4" name="Date Placeholder 3">
            <a:extLst>
              <a:ext uri="{FF2B5EF4-FFF2-40B4-BE49-F238E27FC236}">
                <a16:creationId xmlns:a16="http://schemas.microsoft.com/office/drawing/2014/main" id="{0947AE46-151A-546B-0BA1-7033B5299445}"/>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6" name="Slide Number Placeholder 5">
            <a:extLst>
              <a:ext uri="{FF2B5EF4-FFF2-40B4-BE49-F238E27FC236}">
                <a16:creationId xmlns:a16="http://schemas.microsoft.com/office/drawing/2014/main" id="{E4189410-E76D-97A8-61BD-A64FB836F615}"/>
              </a:ext>
            </a:extLst>
          </p:cNvPr>
          <p:cNvSpPr>
            <a:spLocks noGrp="1"/>
          </p:cNvSpPr>
          <p:nvPr>
            <p:ph type="sldNum" sz="quarter" idx="12"/>
          </p:nvPr>
        </p:nvSpPr>
        <p:spPr/>
        <p:txBody>
          <a:bodyPr/>
          <a:lstStyle/>
          <a:p>
            <a:fld id="{75E8737C-5582-4B0E-A9EC-AE062024ABDB}" type="slidenum">
              <a:rPr lang="en-US" smtClean="0"/>
              <a:t>24</a:t>
            </a:fld>
            <a:endParaRPr lang="en-US"/>
          </a:p>
        </p:txBody>
      </p:sp>
      <p:pic>
        <p:nvPicPr>
          <p:cNvPr id="9" name="Content Placeholder 7" descr="A screenshot of a phone&#10;&#10;Description automatically generated">
            <a:extLst>
              <a:ext uri="{FF2B5EF4-FFF2-40B4-BE49-F238E27FC236}">
                <a16:creationId xmlns:a16="http://schemas.microsoft.com/office/drawing/2014/main" id="{D903893F-B8CA-B67B-F8E1-4E1EC49BE2A4}"/>
              </a:ext>
            </a:extLst>
          </p:cNvPr>
          <p:cNvPicPr>
            <a:picLocks noChangeAspect="1"/>
          </p:cNvPicPr>
          <p:nvPr/>
        </p:nvPicPr>
        <p:blipFill>
          <a:blip r:embed="rId2" cstate="print">
            <a:extLst>
              <a:ext uri="{28A0092B-C50C-407E-A947-70E740481C1C}">
                <a14:useLocalDpi xmlns:a14="http://schemas.microsoft.com/office/drawing/2010/main" val="0"/>
              </a:ext>
            </a:extLst>
          </a:blip>
          <a:srcRect t="38903" b="12618"/>
          <a:stretch/>
        </p:blipFill>
        <p:spPr>
          <a:xfrm>
            <a:off x="6319777" y="25256"/>
            <a:ext cx="5864307" cy="6148270"/>
          </a:xfrm>
          <a:prstGeom prst="rect">
            <a:avLst/>
          </a:prstGeom>
        </p:spPr>
      </p:pic>
      <p:sp>
        <p:nvSpPr>
          <p:cNvPr id="10" name="Rectangle 9">
            <a:extLst>
              <a:ext uri="{FF2B5EF4-FFF2-40B4-BE49-F238E27FC236}">
                <a16:creationId xmlns:a16="http://schemas.microsoft.com/office/drawing/2014/main" id="{BBFE1C9D-25B4-B067-BCB1-F3542EA3BA19}"/>
              </a:ext>
            </a:extLst>
          </p:cNvPr>
          <p:cNvSpPr/>
          <p:nvPr/>
        </p:nvSpPr>
        <p:spPr>
          <a:xfrm>
            <a:off x="1759353" y="2639029"/>
            <a:ext cx="2743200" cy="347240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cxnSp>
        <p:nvCxnSpPr>
          <p:cNvPr id="12" name="Straight Arrow Connector 11">
            <a:extLst>
              <a:ext uri="{FF2B5EF4-FFF2-40B4-BE49-F238E27FC236}">
                <a16:creationId xmlns:a16="http://schemas.microsoft.com/office/drawing/2014/main" id="{2596789D-6D27-E30E-DDBB-8D52F887AEF6}"/>
              </a:ext>
            </a:extLst>
          </p:cNvPr>
          <p:cNvCxnSpPr>
            <a:cxnSpLocks/>
            <a:stCxn id="10" idx="3"/>
          </p:cNvCxnSpPr>
          <p:nvPr/>
        </p:nvCxnSpPr>
        <p:spPr>
          <a:xfrm flipV="1">
            <a:off x="4502553" y="2870522"/>
            <a:ext cx="2442257" cy="150471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03340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u kohatäide 7">
            <a:extLst>
              <a:ext uri="{FF2B5EF4-FFF2-40B4-BE49-F238E27FC236}">
                <a16:creationId xmlns:a16="http://schemas.microsoft.com/office/drawing/2014/main" id="{CFF6D483-DDC6-5222-573C-370337C907A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0824" b="16118"/>
          <a:stretch>
            <a:fillRect/>
          </a:stretch>
        </p:blipFill>
        <p:spPr>
          <a:xfrm>
            <a:off x="880533" y="-1"/>
            <a:ext cx="4203142" cy="6858001"/>
          </a:xfrm>
        </p:spPr>
      </p:pic>
      <p:sp>
        <p:nvSpPr>
          <p:cNvPr id="4" name="Kuupäeva kohatäide 3">
            <a:extLst>
              <a:ext uri="{FF2B5EF4-FFF2-40B4-BE49-F238E27FC236}">
                <a16:creationId xmlns:a16="http://schemas.microsoft.com/office/drawing/2014/main" id="{59D8ACE6-FE23-FC34-5C2B-BFCBDA8B2E33}"/>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5" name="Jaluse kohatäide 4">
            <a:extLst>
              <a:ext uri="{FF2B5EF4-FFF2-40B4-BE49-F238E27FC236}">
                <a16:creationId xmlns:a16="http://schemas.microsoft.com/office/drawing/2014/main" id="{2B0CF2D8-5AEC-FBB0-65A4-0EA7B80FE2AF}"/>
              </a:ext>
            </a:extLst>
          </p:cNvPr>
          <p:cNvSpPr>
            <a:spLocks noGrp="1"/>
          </p:cNvSpPr>
          <p:nvPr>
            <p:ph type="ftr" sz="quarter" idx="11"/>
          </p:nvPr>
        </p:nvSpPr>
        <p:spPr/>
        <p:txBody>
          <a:bodyPr/>
          <a:lstStyle/>
          <a:p>
            <a:r>
              <a:rPr lang="et-EE"/>
              <a:t>mraamatupidaja.ee/kontor</a:t>
            </a:r>
            <a:endParaRPr lang="en-US" dirty="0"/>
          </a:p>
        </p:txBody>
      </p:sp>
      <p:sp>
        <p:nvSpPr>
          <p:cNvPr id="6" name="Slaidinumbri kohatäide 5">
            <a:extLst>
              <a:ext uri="{FF2B5EF4-FFF2-40B4-BE49-F238E27FC236}">
                <a16:creationId xmlns:a16="http://schemas.microsoft.com/office/drawing/2014/main" id="{3EBD5EE4-B871-4221-5463-F06F96FB4A8A}"/>
              </a:ext>
            </a:extLst>
          </p:cNvPr>
          <p:cNvSpPr>
            <a:spLocks noGrp="1"/>
          </p:cNvSpPr>
          <p:nvPr>
            <p:ph type="sldNum" sz="quarter" idx="12"/>
          </p:nvPr>
        </p:nvSpPr>
        <p:spPr/>
        <p:txBody>
          <a:bodyPr/>
          <a:lstStyle/>
          <a:p>
            <a:fld id="{75E8737C-5582-4B0E-A9EC-AE062024ABDB}" type="slidenum">
              <a:rPr lang="en-US" smtClean="0"/>
              <a:t>25</a:t>
            </a:fld>
            <a:endParaRPr lang="en-US"/>
          </a:p>
        </p:txBody>
      </p:sp>
      <p:pic>
        <p:nvPicPr>
          <p:cNvPr id="10" name="Pilt 9">
            <a:extLst>
              <a:ext uri="{FF2B5EF4-FFF2-40B4-BE49-F238E27FC236}">
                <a16:creationId xmlns:a16="http://schemas.microsoft.com/office/drawing/2014/main" id="{79F6DCB4-4A3F-1F6F-884C-7CA74798250D}"/>
              </a:ext>
            </a:extLst>
          </p:cNvPr>
          <p:cNvPicPr>
            <a:picLocks noChangeAspect="1"/>
          </p:cNvPicPr>
          <p:nvPr/>
        </p:nvPicPr>
        <p:blipFill>
          <a:blip r:embed="rId3">
            <a:extLst>
              <a:ext uri="{28A0092B-C50C-407E-A947-70E740481C1C}">
                <a14:useLocalDpi xmlns:a14="http://schemas.microsoft.com/office/drawing/2010/main" val="0"/>
              </a:ext>
            </a:extLst>
          </a:blip>
          <a:srcRect t="20396" b="18205"/>
          <a:stretch>
            <a:fillRect/>
          </a:stretch>
        </p:blipFill>
        <p:spPr>
          <a:xfrm>
            <a:off x="5526764" y="-42703"/>
            <a:ext cx="5032425" cy="6900703"/>
          </a:xfrm>
          <a:prstGeom prst="rect">
            <a:avLst/>
          </a:prstGeom>
        </p:spPr>
      </p:pic>
    </p:spTree>
    <p:extLst>
      <p:ext uri="{BB962C8B-B14F-4D97-AF65-F5344CB8AC3E}">
        <p14:creationId xmlns:p14="http://schemas.microsoft.com/office/powerpoint/2010/main" val="1675911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ED604CFA-4EC5-153D-17AE-A0745CFBA886}"/>
              </a:ext>
            </a:extLst>
          </p:cNvPr>
          <p:cNvSpPr>
            <a:spLocks noGrp="1"/>
          </p:cNvSpPr>
          <p:nvPr>
            <p:ph type="dt" sz="half" idx="10"/>
          </p:nvPr>
        </p:nvSpPr>
        <p:spPr/>
        <p:txBody>
          <a:bodyPr/>
          <a:lstStyle/>
          <a:p>
            <a:fld id="{4B045E4E-20EA-44FF-9D8F-31935ABAEB80}" type="datetime1">
              <a:rPr lang="et-EE" smtClean="0"/>
              <a:t>20.12.2025</a:t>
            </a:fld>
            <a:endParaRPr lang="en-US"/>
          </a:p>
        </p:txBody>
      </p:sp>
      <p:sp>
        <p:nvSpPr>
          <p:cNvPr id="4" name="Jaluse kohatäide 3">
            <a:extLst>
              <a:ext uri="{FF2B5EF4-FFF2-40B4-BE49-F238E27FC236}">
                <a16:creationId xmlns:a16="http://schemas.microsoft.com/office/drawing/2014/main" id="{0C31349E-A5EE-6158-7BCB-E0D3497AD86F}"/>
              </a:ext>
            </a:extLst>
          </p:cNvPr>
          <p:cNvSpPr>
            <a:spLocks noGrp="1"/>
          </p:cNvSpPr>
          <p:nvPr>
            <p:ph type="ftr" sz="quarter" idx="11"/>
          </p:nvPr>
        </p:nvSpPr>
        <p:spPr/>
        <p:txBody>
          <a:bodyPr/>
          <a:lstStyle/>
          <a:p>
            <a:r>
              <a:rPr lang="et-EE"/>
              <a:t>mraamatupidaja.ee/kontor</a:t>
            </a:r>
            <a:endParaRPr lang="en-US" dirty="0"/>
          </a:p>
        </p:txBody>
      </p:sp>
      <p:sp>
        <p:nvSpPr>
          <p:cNvPr id="5" name="Slaidinumbri kohatäide 4">
            <a:extLst>
              <a:ext uri="{FF2B5EF4-FFF2-40B4-BE49-F238E27FC236}">
                <a16:creationId xmlns:a16="http://schemas.microsoft.com/office/drawing/2014/main" id="{426D9F85-4A74-E7B7-24DD-F559EB423DD7}"/>
              </a:ext>
            </a:extLst>
          </p:cNvPr>
          <p:cNvSpPr>
            <a:spLocks noGrp="1"/>
          </p:cNvSpPr>
          <p:nvPr>
            <p:ph type="sldNum" sz="quarter" idx="12"/>
          </p:nvPr>
        </p:nvSpPr>
        <p:spPr/>
        <p:txBody>
          <a:bodyPr/>
          <a:lstStyle/>
          <a:p>
            <a:fld id="{75E8737C-5582-4B0E-A9EC-AE062024ABDB}" type="slidenum">
              <a:rPr lang="en-US" smtClean="0"/>
              <a:t>26</a:t>
            </a:fld>
            <a:endParaRPr lang="en-US"/>
          </a:p>
        </p:txBody>
      </p:sp>
      <p:pic>
        <p:nvPicPr>
          <p:cNvPr id="3074" name="Picture 2" descr="Võib olla pilt järgmisest: tekst">
            <a:extLst>
              <a:ext uri="{FF2B5EF4-FFF2-40B4-BE49-F238E27FC236}">
                <a16:creationId xmlns:a16="http://schemas.microsoft.com/office/drawing/2014/main" id="{D439CB85-5E62-28DB-E3A3-B1AAFEB87A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15" r="5303"/>
          <a:stretch/>
        </p:blipFill>
        <p:spPr bwMode="auto">
          <a:xfrm>
            <a:off x="2573867" y="0"/>
            <a:ext cx="70216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303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2D02D50-FC75-4072-A45C-E061B89325D8}"/>
              </a:ext>
            </a:extLst>
          </p:cNvPr>
          <p:cNvSpPr>
            <a:spLocks noGrp="1"/>
          </p:cNvSpPr>
          <p:nvPr>
            <p:ph type="title"/>
          </p:nvPr>
        </p:nvSpPr>
        <p:spPr/>
        <p:txBody>
          <a:bodyPr/>
          <a:lstStyle/>
          <a:p>
            <a:r>
              <a:rPr lang="et-EE" dirty="0"/>
              <a:t>Tööpakkumine</a:t>
            </a:r>
          </a:p>
        </p:txBody>
      </p:sp>
      <p:sp>
        <p:nvSpPr>
          <p:cNvPr id="3" name="Sisu kohatäide 2">
            <a:extLst>
              <a:ext uri="{FF2B5EF4-FFF2-40B4-BE49-F238E27FC236}">
                <a16:creationId xmlns:a16="http://schemas.microsoft.com/office/drawing/2014/main" id="{2E34D234-8ECD-A523-00F7-0438876A9063}"/>
              </a:ext>
            </a:extLst>
          </p:cNvPr>
          <p:cNvSpPr>
            <a:spLocks noGrp="1"/>
          </p:cNvSpPr>
          <p:nvPr>
            <p:ph idx="1"/>
          </p:nvPr>
        </p:nvSpPr>
        <p:spPr/>
        <p:txBody>
          <a:bodyPr/>
          <a:lstStyle/>
          <a:p>
            <a:r>
              <a:rPr lang="et-EE" dirty="0"/>
              <a:t>Vahel jäetakse ka mulje, et tegemist on tööpakkumisega. Esmalt lepitakse kokku töötasu, mille saamiseks peab inimene tegema mingi hulga </a:t>
            </a:r>
            <a:r>
              <a:rPr lang="et-EE" dirty="0" err="1"/>
              <a:t>krüptorahaga</a:t>
            </a:r>
            <a:r>
              <a:rPr lang="et-EE" dirty="0"/>
              <a:t> seotud ülesandeid.</a:t>
            </a:r>
          </a:p>
          <a:p>
            <a:endParaRPr lang="et-EE" dirty="0"/>
          </a:p>
          <a:p>
            <a:r>
              <a:rPr lang="et-EE" dirty="0"/>
              <a:t>Seejärel selgub, et teenistuse kättesaamiseks küsitakse lisamaksu. Näiteks kui on kokku lepitud, et töötasu on 10 000 eurot, siis peab töötaja esmalt tasuma 20 protsenti makse, et oma palk kätte saada. Suure tulu ootuses maksabki töötaja nõutud summa, kuid nii enda kui lubatud raha näeb ta sama palju kui oma kõrvu.</a:t>
            </a:r>
          </a:p>
        </p:txBody>
      </p:sp>
      <p:sp>
        <p:nvSpPr>
          <p:cNvPr id="4" name="Kuupäeva kohatäide 3">
            <a:extLst>
              <a:ext uri="{FF2B5EF4-FFF2-40B4-BE49-F238E27FC236}">
                <a16:creationId xmlns:a16="http://schemas.microsoft.com/office/drawing/2014/main" id="{96F0BC24-9076-C318-A5BD-8BF918FB84F8}"/>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5" name="Jaluse kohatäide 4">
            <a:extLst>
              <a:ext uri="{FF2B5EF4-FFF2-40B4-BE49-F238E27FC236}">
                <a16:creationId xmlns:a16="http://schemas.microsoft.com/office/drawing/2014/main" id="{3BE07267-2CE6-E00D-A99D-F1E1C00D8E51}"/>
              </a:ext>
            </a:extLst>
          </p:cNvPr>
          <p:cNvSpPr>
            <a:spLocks noGrp="1"/>
          </p:cNvSpPr>
          <p:nvPr>
            <p:ph type="ftr" sz="quarter" idx="11"/>
          </p:nvPr>
        </p:nvSpPr>
        <p:spPr/>
        <p:txBody>
          <a:bodyPr/>
          <a:lstStyle/>
          <a:p>
            <a:r>
              <a:rPr lang="et-EE"/>
              <a:t>mraamatupidaja.ee/kontor</a:t>
            </a:r>
            <a:endParaRPr lang="en-US" dirty="0"/>
          </a:p>
        </p:txBody>
      </p:sp>
      <p:sp>
        <p:nvSpPr>
          <p:cNvPr id="6" name="Slaidinumbri kohatäide 5">
            <a:extLst>
              <a:ext uri="{FF2B5EF4-FFF2-40B4-BE49-F238E27FC236}">
                <a16:creationId xmlns:a16="http://schemas.microsoft.com/office/drawing/2014/main" id="{32F539B3-C6D4-3182-E804-7C181D29ED5A}"/>
              </a:ext>
            </a:extLst>
          </p:cNvPr>
          <p:cNvSpPr>
            <a:spLocks noGrp="1"/>
          </p:cNvSpPr>
          <p:nvPr>
            <p:ph type="sldNum" sz="quarter" idx="12"/>
          </p:nvPr>
        </p:nvSpPr>
        <p:spPr/>
        <p:txBody>
          <a:bodyPr/>
          <a:lstStyle/>
          <a:p>
            <a:fld id="{75E8737C-5582-4B0E-A9EC-AE062024ABDB}" type="slidenum">
              <a:rPr lang="en-US" smtClean="0"/>
              <a:t>27</a:t>
            </a:fld>
            <a:endParaRPr lang="en-US"/>
          </a:p>
        </p:txBody>
      </p:sp>
    </p:spTree>
    <p:extLst>
      <p:ext uri="{BB962C8B-B14F-4D97-AF65-F5344CB8AC3E}">
        <p14:creationId xmlns:p14="http://schemas.microsoft.com/office/powerpoint/2010/main" val="1018498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9E59F59-6C8D-FA11-48FD-6437E63E7555}"/>
              </a:ext>
            </a:extLst>
          </p:cNvPr>
          <p:cNvSpPr>
            <a:spLocks noGrp="1"/>
          </p:cNvSpPr>
          <p:nvPr>
            <p:ph type="title"/>
          </p:nvPr>
        </p:nvSpPr>
        <p:spPr/>
        <p:txBody>
          <a:bodyPr/>
          <a:lstStyle/>
          <a:p>
            <a:r>
              <a:rPr lang="et-EE" dirty="0"/>
              <a:t>Pakiteenus</a:t>
            </a:r>
          </a:p>
        </p:txBody>
      </p:sp>
      <p:sp>
        <p:nvSpPr>
          <p:cNvPr id="3" name="Sisu kohatäide 2">
            <a:extLst>
              <a:ext uri="{FF2B5EF4-FFF2-40B4-BE49-F238E27FC236}">
                <a16:creationId xmlns:a16="http://schemas.microsoft.com/office/drawing/2014/main" id="{DBCE0C45-0EB5-AB3D-1796-BC4145EC91FA}"/>
              </a:ext>
            </a:extLst>
          </p:cNvPr>
          <p:cNvSpPr>
            <a:spLocks noGrp="1"/>
          </p:cNvSpPr>
          <p:nvPr>
            <p:ph idx="1"/>
          </p:nvPr>
        </p:nvSpPr>
        <p:spPr/>
        <p:txBody>
          <a:bodyPr/>
          <a:lstStyle/>
          <a:p>
            <a:r>
              <a:rPr lang="et-EE" dirty="0"/>
              <a:t>Augustis sai Kalle (siin ja edaspidi nimed muudetud) Omnivalt sõnumi, milles väideti, et pakk on vale aadressi tõttu tagastatud ja paluti uuendada tarneaadressi. </a:t>
            </a:r>
            <a:r>
              <a:rPr lang="et-EE" dirty="0" err="1"/>
              <a:t>Õngitsuslehel</a:t>
            </a:r>
            <a:r>
              <a:rPr lang="et-EE" dirty="0"/>
              <a:t> paluti valida õige pakiautomaat ja tasuda selle eest neli eurot. Kasutaja sisestas oma kaardiandmed ja märkas, et leht jääb laadima ega pööranud sellele rohkem tähelepanu. Hommikul aga avastas ta, et kontolt on võetud üle 1300 euro. Kalle sulges pangakaardi, kuid juba kadunud raha ta tagasi ei saanud.</a:t>
            </a:r>
          </a:p>
        </p:txBody>
      </p:sp>
      <p:sp>
        <p:nvSpPr>
          <p:cNvPr id="4" name="Kuupäeva kohatäide 3">
            <a:extLst>
              <a:ext uri="{FF2B5EF4-FFF2-40B4-BE49-F238E27FC236}">
                <a16:creationId xmlns:a16="http://schemas.microsoft.com/office/drawing/2014/main" id="{285922AD-3E17-BA32-6BC3-8056D70A0F01}"/>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5" name="Jaluse kohatäide 4">
            <a:extLst>
              <a:ext uri="{FF2B5EF4-FFF2-40B4-BE49-F238E27FC236}">
                <a16:creationId xmlns:a16="http://schemas.microsoft.com/office/drawing/2014/main" id="{80769470-3B56-005D-F1CA-9D355933179D}"/>
              </a:ext>
            </a:extLst>
          </p:cNvPr>
          <p:cNvSpPr>
            <a:spLocks noGrp="1"/>
          </p:cNvSpPr>
          <p:nvPr>
            <p:ph type="ftr" sz="quarter" idx="11"/>
          </p:nvPr>
        </p:nvSpPr>
        <p:spPr/>
        <p:txBody>
          <a:bodyPr/>
          <a:lstStyle/>
          <a:p>
            <a:r>
              <a:rPr lang="et-EE"/>
              <a:t>mraamatupidaja.ee/kontor</a:t>
            </a:r>
            <a:endParaRPr lang="en-US" dirty="0"/>
          </a:p>
        </p:txBody>
      </p:sp>
      <p:sp>
        <p:nvSpPr>
          <p:cNvPr id="6" name="Slaidinumbri kohatäide 5">
            <a:extLst>
              <a:ext uri="{FF2B5EF4-FFF2-40B4-BE49-F238E27FC236}">
                <a16:creationId xmlns:a16="http://schemas.microsoft.com/office/drawing/2014/main" id="{15677F26-312D-090D-821C-A8181F15979A}"/>
              </a:ext>
            </a:extLst>
          </p:cNvPr>
          <p:cNvSpPr>
            <a:spLocks noGrp="1"/>
          </p:cNvSpPr>
          <p:nvPr>
            <p:ph type="sldNum" sz="quarter" idx="12"/>
          </p:nvPr>
        </p:nvSpPr>
        <p:spPr/>
        <p:txBody>
          <a:bodyPr/>
          <a:lstStyle/>
          <a:p>
            <a:fld id="{75E8737C-5582-4B0E-A9EC-AE062024ABDB}" type="slidenum">
              <a:rPr lang="en-US" smtClean="0"/>
              <a:t>28</a:t>
            </a:fld>
            <a:endParaRPr lang="en-US"/>
          </a:p>
        </p:txBody>
      </p:sp>
    </p:spTree>
    <p:extLst>
      <p:ext uri="{BB962C8B-B14F-4D97-AF65-F5344CB8AC3E}">
        <p14:creationId xmlns:p14="http://schemas.microsoft.com/office/powerpoint/2010/main" val="3675375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3F9DC30-BFDC-8A2F-E816-39FDE3234DDE}"/>
              </a:ext>
            </a:extLst>
          </p:cNvPr>
          <p:cNvSpPr>
            <a:spLocks noGrp="1"/>
          </p:cNvSpPr>
          <p:nvPr>
            <p:ph type="title"/>
          </p:nvPr>
        </p:nvSpPr>
        <p:spPr/>
        <p:txBody>
          <a:bodyPr/>
          <a:lstStyle/>
          <a:p>
            <a:r>
              <a:rPr lang="et-EE" dirty="0"/>
              <a:t>FB Marketplace</a:t>
            </a:r>
          </a:p>
        </p:txBody>
      </p:sp>
      <p:sp>
        <p:nvSpPr>
          <p:cNvPr id="3" name="Sisu kohatäide 2">
            <a:extLst>
              <a:ext uri="{FF2B5EF4-FFF2-40B4-BE49-F238E27FC236}">
                <a16:creationId xmlns:a16="http://schemas.microsoft.com/office/drawing/2014/main" id="{9423F5ED-EAF0-2E2A-B910-CD5CFC1F6425}"/>
              </a:ext>
            </a:extLst>
          </p:cNvPr>
          <p:cNvSpPr>
            <a:spLocks noGrp="1"/>
          </p:cNvSpPr>
          <p:nvPr>
            <p:ph idx="1"/>
          </p:nvPr>
        </p:nvSpPr>
        <p:spPr/>
        <p:txBody>
          <a:bodyPr/>
          <a:lstStyle/>
          <a:p>
            <a:r>
              <a:rPr lang="et-EE" dirty="0"/>
              <a:t>Septembris müüs Malle Facebooki Marketplace’i keskkonnas külmkappi. Ostja väitis, et ei saa ise kaubale järele tulla, kuid soovib kasutada </a:t>
            </a:r>
            <a:r>
              <a:rPr lang="et-EE" dirty="0" err="1"/>
              <a:t>Cargobusi</a:t>
            </a:r>
            <a:r>
              <a:rPr lang="et-EE" dirty="0"/>
              <a:t> kullerteenust. Seejärel saadeti Mallele link ja suunati ta näiliselt </a:t>
            </a:r>
            <a:r>
              <a:rPr lang="et-EE" dirty="0" err="1"/>
              <a:t>Cargobusi</a:t>
            </a:r>
            <a:r>
              <a:rPr lang="et-EE" dirty="0"/>
              <a:t> lehele makset tegema, et kinnitada külmkapi transport. Heauskne inimene sisestas lehele oma pangakaardiandmed ja hetk hiljem oli kontolt 3900 eurot kadunud. Kahjuks ei õnnestunud seda makset tagasi kutsuda ja petise tegevus läks korda.</a:t>
            </a:r>
          </a:p>
          <a:p>
            <a:endParaRPr lang="et-EE" dirty="0"/>
          </a:p>
        </p:txBody>
      </p:sp>
      <p:sp>
        <p:nvSpPr>
          <p:cNvPr id="4" name="Kuupäeva kohatäide 3">
            <a:extLst>
              <a:ext uri="{FF2B5EF4-FFF2-40B4-BE49-F238E27FC236}">
                <a16:creationId xmlns:a16="http://schemas.microsoft.com/office/drawing/2014/main" id="{ED96EE82-72AB-AFBE-AAEC-562D019BCE7D}"/>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5" name="Jaluse kohatäide 4">
            <a:extLst>
              <a:ext uri="{FF2B5EF4-FFF2-40B4-BE49-F238E27FC236}">
                <a16:creationId xmlns:a16="http://schemas.microsoft.com/office/drawing/2014/main" id="{2016AC8E-D17B-7624-C963-EF03BC21C27C}"/>
              </a:ext>
            </a:extLst>
          </p:cNvPr>
          <p:cNvSpPr>
            <a:spLocks noGrp="1"/>
          </p:cNvSpPr>
          <p:nvPr>
            <p:ph type="ftr" sz="quarter" idx="11"/>
          </p:nvPr>
        </p:nvSpPr>
        <p:spPr/>
        <p:txBody>
          <a:bodyPr/>
          <a:lstStyle/>
          <a:p>
            <a:r>
              <a:rPr lang="et-EE"/>
              <a:t>mraamatupidaja.ee/kontor</a:t>
            </a:r>
            <a:endParaRPr lang="en-US" dirty="0"/>
          </a:p>
        </p:txBody>
      </p:sp>
      <p:sp>
        <p:nvSpPr>
          <p:cNvPr id="6" name="Slaidinumbri kohatäide 5">
            <a:extLst>
              <a:ext uri="{FF2B5EF4-FFF2-40B4-BE49-F238E27FC236}">
                <a16:creationId xmlns:a16="http://schemas.microsoft.com/office/drawing/2014/main" id="{70C31F85-6B3A-4AC4-6B72-726BCD106115}"/>
              </a:ext>
            </a:extLst>
          </p:cNvPr>
          <p:cNvSpPr>
            <a:spLocks noGrp="1"/>
          </p:cNvSpPr>
          <p:nvPr>
            <p:ph type="sldNum" sz="quarter" idx="12"/>
          </p:nvPr>
        </p:nvSpPr>
        <p:spPr/>
        <p:txBody>
          <a:bodyPr/>
          <a:lstStyle/>
          <a:p>
            <a:fld id="{75E8737C-5582-4B0E-A9EC-AE062024ABDB}" type="slidenum">
              <a:rPr lang="en-US" smtClean="0"/>
              <a:t>29</a:t>
            </a:fld>
            <a:endParaRPr lang="en-US"/>
          </a:p>
        </p:txBody>
      </p:sp>
    </p:spTree>
    <p:extLst>
      <p:ext uri="{BB962C8B-B14F-4D97-AF65-F5344CB8AC3E}">
        <p14:creationId xmlns:p14="http://schemas.microsoft.com/office/powerpoint/2010/main" val="46220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344626B-3899-77E6-C4C6-A4EBC087CE3D}"/>
              </a:ext>
            </a:extLst>
          </p:cNvPr>
          <p:cNvSpPr>
            <a:spLocks noGrp="1"/>
          </p:cNvSpPr>
          <p:nvPr>
            <p:ph type="title"/>
          </p:nvPr>
        </p:nvSpPr>
        <p:spPr/>
        <p:txBody>
          <a:bodyPr/>
          <a:lstStyle/>
          <a:p>
            <a:r>
              <a:rPr lang="et-EE" dirty="0"/>
              <a:t>Mis on kelmus?</a:t>
            </a:r>
          </a:p>
        </p:txBody>
      </p:sp>
      <p:sp>
        <p:nvSpPr>
          <p:cNvPr id="3" name="Sisu kohatäide 2">
            <a:extLst>
              <a:ext uri="{FF2B5EF4-FFF2-40B4-BE49-F238E27FC236}">
                <a16:creationId xmlns:a16="http://schemas.microsoft.com/office/drawing/2014/main" id="{71CD4B9C-9435-5C1F-0DAD-094FD0449C2B}"/>
              </a:ext>
            </a:extLst>
          </p:cNvPr>
          <p:cNvSpPr>
            <a:spLocks noGrp="1"/>
          </p:cNvSpPr>
          <p:nvPr>
            <p:ph idx="1"/>
          </p:nvPr>
        </p:nvSpPr>
        <p:spPr/>
        <p:txBody>
          <a:bodyPr/>
          <a:lstStyle/>
          <a:p>
            <a:r>
              <a:rPr lang="et-EE" b="1" dirty="0"/>
              <a:t>Kelmus</a:t>
            </a:r>
            <a:r>
              <a:rPr lang="et-EE" dirty="0"/>
              <a:t> – konkreetne pettuse liik, karistatav kuriteona. </a:t>
            </a:r>
          </a:p>
          <a:p>
            <a:r>
              <a:rPr lang="et-EE" dirty="0"/>
              <a:t>Teadlik ja tahtlik petmine, mille eesmärk on omandada varalist kasu kellegi arvelt. </a:t>
            </a:r>
          </a:p>
          <a:p>
            <a:r>
              <a:rPr lang="et-EE" dirty="0"/>
              <a:t>Eesti karistusseadustikus (§ 209) on kelmus määratletud kui "isik eksitab teist isikut ja paneb teda sel viisil tegema tehingu, mille tõttu saab pettur varalist kasu ja teine kannatab kahju".</a:t>
            </a:r>
          </a:p>
          <a:p>
            <a:r>
              <a:rPr lang="et-EE" b="1" dirty="0"/>
              <a:t>Näited kelmustest</a:t>
            </a:r>
            <a:r>
              <a:rPr lang="et-EE" dirty="0"/>
              <a:t>:</a:t>
            </a:r>
          </a:p>
          <a:p>
            <a:pPr lvl="1"/>
            <a:r>
              <a:rPr lang="et-EE" dirty="0"/>
              <a:t>Internetikelmused (nt libamüügi kuulutused)</a:t>
            </a:r>
          </a:p>
          <a:p>
            <a:pPr lvl="1"/>
            <a:r>
              <a:rPr lang="et-EE" dirty="0"/>
              <a:t>Püramiidskeemid</a:t>
            </a:r>
          </a:p>
          <a:p>
            <a:pPr lvl="1"/>
            <a:r>
              <a:rPr lang="et-EE" dirty="0"/>
              <a:t>Kelmuslikud laenupakkumised</a:t>
            </a:r>
          </a:p>
          <a:p>
            <a:r>
              <a:rPr lang="et-EE" dirty="0"/>
              <a:t>Kelmus seevastu on konkreetne pettuse vorm, mis on seaduses selgelt määratletud ja mille eest on ette nähtud kriminaalkaristus.</a:t>
            </a:r>
          </a:p>
        </p:txBody>
      </p:sp>
      <p:sp>
        <p:nvSpPr>
          <p:cNvPr id="4" name="Kuupäeva kohatäide 3">
            <a:extLst>
              <a:ext uri="{FF2B5EF4-FFF2-40B4-BE49-F238E27FC236}">
                <a16:creationId xmlns:a16="http://schemas.microsoft.com/office/drawing/2014/main" id="{A88A812B-DF8B-4925-18A0-7C13F366139B}"/>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5" name="Jaluse kohatäide 4">
            <a:extLst>
              <a:ext uri="{FF2B5EF4-FFF2-40B4-BE49-F238E27FC236}">
                <a16:creationId xmlns:a16="http://schemas.microsoft.com/office/drawing/2014/main" id="{CD2A8F36-0810-6656-F5C8-1C13A15182EA}"/>
              </a:ext>
            </a:extLst>
          </p:cNvPr>
          <p:cNvSpPr>
            <a:spLocks noGrp="1"/>
          </p:cNvSpPr>
          <p:nvPr>
            <p:ph type="ftr" sz="quarter" idx="11"/>
          </p:nvPr>
        </p:nvSpPr>
        <p:spPr/>
        <p:txBody>
          <a:bodyPr/>
          <a:lstStyle/>
          <a:p>
            <a:r>
              <a:rPr lang="et-EE"/>
              <a:t>mraamatupidaja.ee/kontor</a:t>
            </a:r>
            <a:endParaRPr lang="en-US" dirty="0"/>
          </a:p>
        </p:txBody>
      </p:sp>
      <p:sp>
        <p:nvSpPr>
          <p:cNvPr id="6" name="Slaidinumbri kohatäide 5">
            <a:extLst>
              <a:ext uri="{FF2B5EF4-FFF2-40B4-BE49-F238E27FC236}">
                <a16:creationId xmlns:a16="http://schemas.microsoft.com/office/drawing/2014/main" id="{C1C539BB-D6AB-9F09-8F8C-64D05E05AAD4}"/>
              </a:ext>
            </a:extLst>
          </p:cNvPr>
          <p:cNvSpPr>
            <a:spLocks noGrp="1"/>
          </p:cNvSpPr>
          <p:nvPr>
            <p:ph type="sldNum" sz="quarter" idx="12"/>
          </p:nvPr>
        </p:nvSpPr>
        <p:spPr/>
        <p:txBody>
          <a:bodyPr/>
          <a:lstStyle/>
          <a:p>
            <a:fld id="{75E8737C-5582-4B0E-A9EC-AE062024ABDB}" type="slidenum">
              <a:rPr lang="en-US" smtClean="0"/>
              <a:t>3</a:t>
            </a:fld>
            <a:endParaRPr lang="en-US"/>
          </a:p>
        </p:txBody>
      </p:sp>
    </p:spTree>
    <p:extLst>
      <p:ext uri="{BB962C8B-B14F-4D97-AF65-F5344CB8AC3E}">
        <p14:creationId xmlns:p14="http://schemas.microsoft.com/office/powerpoint/2010/main" val="3144518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0610CBE-56D5-2C58-1B14-68A996423268}"/>
              </a:ext>
            </a:extLst>
          </p:cNvPr>
          <p:cNvSpPr>
            <a:spLocks noGrp="1"/>
          </p:cNvSpPr>
          <p:nvPr>
            <p:ph type="title"/>
          </p:nvPr>
        </p:nvSpPr>
        <p:spPr/>
        <p:txBody>
          <a:bodyPr/>
          <a:lstStyle/>
          <a:p>
            <a:r>
              <a:rPr lang="et-EE"/>
              <a:t>Pangaandmete uuendamine</a:t>
            </a:r>
          </a:p>
        </p:txBody>
      </p:sp>
      <p:sp>
        <p:nvSpPr>
          <p:cNvPr id="3" name="Sisu kohatäide 2">
            <a:extLst>
              <a:ext uri="{FF2B5EF4-FFF2-40B4-BE49-F238E27FC236}">
                <a16:creationId xmlns:a16="http://schemas.microsoft.com/office/drawing/2014/main" id="{651A8FDE-E6F4-11CA-FB7B-FB29E161BBA7}"/>
              </a:ext>
            </a:extLst>
          </p:cNvPr>
          <p:cNvSpPr>
            <a:spLocks noGrp="1"/>
          </p:cNvSpPr>
          <p:nvPr>
            <p:ph idx="1"/>
          </p:nvPr>
        </p:nvSpPr>
        <p:spPr/>
        <p:txBody>
          <a:bodyPr/>
          <a:lstStyle/>
          <a:p>
            <a:r>
              <a:rPr lang="et-EE" dirty="0"/>
              <a:t>Oktoobris sai Helle justkui LHV pangalt kirja, milles kutsuti üles oma andmeid uuendama. Helle sisestas pangaandmed saadetud lingi alt avanenud lehele ja avastas õhtul, et tema kontolt on võetud 950 eurot. Pärast seda proovis ta panka nii helistada kui ka kirjutada, kuid kuna tegemist oli töövälise ajaga, õnnestus pangaga suhelda alles järgmisel hommikul. Kahjuks ei olnud enam midagi teha ja tuli leppida raha kaotusega.</a:t>
            </a:r>
          </a:p>
          <a:p>
            <a:endParaRPr lang="et-EE" dirty="0"/>
          </a:p>
        </p:txBody>
      </p:sp>
      <p:sp>
        <p:nvSpPr>
          <p:cNvPr id="4" name="Kuupäeva kohatäide 3">
            <a:extLst>
              <a:ext uri="{FF2B5EF4-FFF2-40B4-BE49-F238E27FC236}">
                <a16:creationId xmlns:a16="http://schemas.microsoft.com/office/drawing/2014/main" id="{84662B4F-3B37-C94B-8C04-A2C92C9860AC}"/>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5" name="Jaluse kohatäide 4">
            <a:extLst>
              <a:ext uri="{FF2B5EF4-FFF2-40B4-BE49-F238E27FC236}">
                <a16:creationId xmlns:a16="http://schemas.microsoft.com/office/drawing/2014/main" id="{1ADE517A-6247-0487-B85F-D273EA8E352C}"/>
              </a:ext>
            </a:extLst>
          </p:cNvPr>
          <p:cNvSpPr>
            <a:spLocks noGrp="1"/>
          </p:cNvSpPr>
          <p:nvPr>
            <p:ph type="ftr" sz="quarter" idx="11"/>
          </p:nvPr>
        </p:nvSpPr>
        <p:spPr/>
        <p:txBody>
          <a:bodyPr/>
          <a:lstStyle/>
          <a:p>
            <a:r>
              <a:rPr lang="et-EE"/>
              <a:t>mraamatupidaja.ee/kontor</a:t>
            </a:r>
            <a:endParaRPr lang="en-US" dirty="0"/>
          </a:p>
        </p:txBody>
      </p:sp>
      <p:sp>
        <p:nvSpPr>
          <p:cNvPr id="6" name="Slaidinumbri kohatäide 5">
            <a:extLst>
              <a:ext uri="{FF2B5EF4-FFF2-40B4-BE49-F238E27FC236}">
                <a16:creationId xmlns:a16="http://schemas.microsoft.com/office/drawing/2014/main" id="{E8A0FAD7-8883-FDAA-B1C3-FF666763E593}"/>
              </a:ext>
            </a:extLst>
          </p:cNvPr>
          <p:cNvSpPr>
            <a:spLocks noGrp="1"/>
          </p:cNvSpPr>
          <p:nvPr>
            <p:ph type="sldNum" sz="quarter" idx="12"/>
          </p:nvPr>
        </p:nvSpPr>
        <p:spPr/>
        <p:txBody>
          <a:bodyPr/>
          <a:lstStyle/>
          <a:p>
            <a:fld id="{75E8737C-5582-4B0E-A9EC-AE062024ABDB}" type="slidenum">
              <a:rPr lang="en-US" smtClean="0"/>
              <a:t>30</a:t>
            </a:fld>
            <a:endParaRPr lang="en-US"/>
          </a:p>
        </p:txBody>
      </p:sp>
    </p:spTree>
    <p:extLst>
      <p:ext uri="{BB962C8B-B14F-4D97-AF65-F5344CB8AC3E}">
        <p14:creationId xmlns:p14="http://schemas.microsoft.com/office/powerpoint/2010/main" val="1253247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alkiri 5">
            <a:extLst>
              <a:ext uri="{FF2B5EF4-FFF2-40B4-BE49-F238E27FC236}">
                <a16:creationId xmlns:a16="http://schemas.microsoft.com/office/drawing/2014/main" id="{F140E710-0CCF-8FD2-60E9-1263D20EDA3A}"/>
              </a:ext>
            </a:extLst>
          </p:cNvPr>
          <p:cNvSpPr>
            <a:spLocks noGrp="1"/>
          </p:cNvSpPr>
          <p:nvPr>
            <p:ph type="title"/>
          </p:nvPr>
        </p:nvSpPr>
        <p:spPr/>
        <p:txBody>
          <a:bodyPr/>
          <a:lstStyle/>
          <a:p>
            <a:r>
              <a:rPr lang="et-EE" dirty="0"/>
              <a:t>Kordamiseks</a:t>
            </a:r>
          </a:p>
        </p:txBody>
      </p:sp>
      <p:sp>
        <p:nvSpPr>
          <p:cNvPr id="7" name="Sisu kohatäide 6">
            <a:extLst>
              <a:ext uri="{FF2B5EF4-FFF2-40B4-BE49-F238E27FC236}">
                <a16:creationId xmlns:a16="http://schemas.microsoft.com/office/drawing/2014/main" id="{54AEE412-6B54-828A-4069-283FCD605F0E}"/>
              </a:ext>
            </a:extLst>
          </p:cNvPr>
          <p:cNvSpPr>
            <a:spLocks noGrp="1"/>
          </p:cNvSpPr>
          <p:nvPr>
            <p:ph idx="1"/>
          </p:nvPr>
        </p:nvSpPr>
        <p:spPr/>
        <p:txBody>
          <a:bodyPr/>
          <a:lstStyle/>
          <a:p>
            <a:pPr marL="0" indent="0">
              <a:buNone/>
            </a:pPr>
            <a:r>
              <a:rPr lang="et-EE" sz="2800" dirty="0"/>
              <a:t>Petturid räägivad lugu, et meelitada ohvrit linki klõpsama või manust avama. Räägitavad lood:</a:t>
            </a:r>
          </a:p>
          <a:p>
            <a:pPr lvl="1"/>
            <a:r>
              <a:rPr lang="et-EE" sz="2400" dirty="0"/>
              <a:t>on märgatud kahtlast tegevust/sisselogimist;</a:t>
            </a:r>
          </a:p>
          <a:p>
            <a:pPr lvl="1"/>
            <a:r>
              <a:rPr lang="et-EE" sz="2400" dirty="0"/>
              <a:t>konto või makseandmetega on probleem;</a:t>
            </a:r>
          </a:p>
          <a:p>
            <a:pPr lvl="1"/>
            <a:r>
              <a:rPr lang="et-EE" sz="2400" dirty="0"/>
              <a:t>tuleb kinnitada isiklik info;</a:t>
            </a:r>
          </a:p>
          <a:p>
            <a:pPr lvl="1"/>
            <a:r>
              <a:rPr lang="et-EE" sz="2400" dirty="0"/>
              <a:t>manuses on tasumata arve;</a:t>
            </a:r>
          </a:p>
          <a:p>
            <a:pPr lvl="1"/>
            <a:r>
              <a:rPr lang="et-EE" sz="2400" dirty="0"/>
              <a:t>makse sooritamiseks tuleb klõpsata lingile;</a:t>
            </a:r>
          </a:p>
          <a:p>
            <a:pPr lvl="1"/>
            <a:r>
              <a:rPr lang="et-EE" sz="2400" dirty="0"/>
              <a:t>pakutakse kupongi tasuta asjade saamiseks.</a:t>
            </a:r>
          </a:p>
          <a:p>
            <a:pPr marL="0" indent="0">
              <a:buNone/>
            </a:pPr>
            <a:endParaRPr lang="et-EE" dirty="0"/>
          </a:p>
        </p:txBody>
      </p:sp>
      <p:sp>
        <p:nvSpPr>
          <p:cNvPr id="3" name="Kuupäeva kohatäide 2">
            <a:extLst>
              <a:ext uri="{FF2B5EF4-FFF2-40B4-BE49-F238E27FC236}">
                <a16:creationId xmlns:a16="http://schemas.microsoft.com/office/drawing/2014/main" id="{054BD038-A798-C953-CBB7-E8A8BB68DE26}"/>
              </a:ext>
            </a:extLst>
          </p:cNvPr>
          <p:cNvSpPr>
            <a:spLocks noGrp="1"/>
          </p:cNvSpPr>
          <p:nvPr>
            <p:ph type="dt" sz="half" idx="10"/>
          </p:nvPr>
        </p:nvSpPr>
        <p:spPr/>
        <p:txBody>
          <a:bodyPr/>
          <a:lstStyle/>
          <a:p>
            <a:fld id="{4B045E4E-20EA-44FF-9D8F-31935ABAEB80}" type="datetime1">
              <a:rPr lang="et-EE" smtClean="0"/>
              <a:t>20.12.2025</a:t>
            </a:fld>
            <a:endParaRPr lang="en-US"/>
          </a:p>
        </p:txBody>
      </p:sp>
      <p:sp>
        <p:nvSpPr>
          <p:cNvPr id="4" name="Jaluse kohatäide 3">
            <a:extLst>
              <a:ext uri="{FF2B5EF4-FFF2-40B4-BE49-F238E27FC236}">
                <a16:creationId xmlns:a16="http://schemas.microsoft.com/office/drawing/2014/main" id="{B55E6054-5113-EF05-4A29-3725B0E6437B}"/>
              </a:ext>
            </a:extLst>
          </p:cNvPr>
          <p:cNvSpPr>
            <a:spLocks noGrp="1"/>
          </p:cNvSpPr>
          <p:nvPr>
            <p:ph type="ftr" sz="quarter" idx="11"/>
          </p:nvPr>
        </p:nvSpPr>
        <p:spPr/>
        <p:txBody>
          <a:bodyPr/>
          <a:lstStyle/>
          <a:p>
            <a:r>
              <a:rPr lang="et-EE"/>
              <a:t>mraamatupidaja.ee/kontor</a:t>
            </a:r>
            <a:endParaRPr lang="en-US" dirty="0"/>
          </a:p>
        </p:txBody>
      </p:sp>
      <p:sp>
        <p:nvSpPr>
          <p:cNvPr id="5" name="Slaidinumbri kohatäide 4">
            <a:extLst>
              <a:ext uri="{FF2B5EF4-FFF2-40B4-BE49-F238E27FC236}">
                <a16:creationId xmlns:a16="http://schemas.microsoft.com/office/drawing/2014/main" id="{3F33F8DE-7AC1-568C-FE4A-7EAB9719FC4F}"/>
              </a:ext>
            </a:extLst>
          </p:cNvPr>
          <p:cNvSpPr>
            <a:spLocks noGrp="1"/>
          </p:cNvSpPr>
          <p:nvPr>
            <p:ph type="sldNum" sz="quarter" idx="12"/>
          </p:nvPr>
        </p:nvSpPr>
        <p:spPr/>
        <p:txBody>
          <a:bodyPr/>
          <a:lstStyle/>
          <a:p>
            <a:fld id="{75E8737C-5582-4B0E-A9EC-AE062024ABDB}" type="slidenum">
              <a:rPr lang="en-US" smtClean="0"/>
              <a:t>31</a:t>
            </a:fld>
            <a:endParaRPr lang="en-US"/>
          </a:p>
        </p:txBody>
      </p:sp>
    </p:spTree>
    <p:extLst>
      <p:ext uri="{BB962C8B-B14F-4D97-AF65-F5344CB8AC3E}">
        <p14:creationId xmlns:p14="http://schemas.microsoft.com/office/powerpoint/2010/main" val="4161130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55DEAB5C-015F-9B70-099D-5DE9A6ED52C2}"/>
              </a:ext>
            </a:extLst>
          </p:cNvPr>
          <p:cNvSpPr>
            <a:spLocks noGrp="1"/>
          </p:cNvSpPr>
          <p:nvPr>
            <p:ph type="dt" sz="half" idx="10"/>
          </p:nvPr>
        </p:nvSpPr>
        <p:spPr/>
        <p:txBody>
          <a:bodyPr/>
          <a:lstStyle/>
          <a:p>
            <a:fld id="{4B045E4E-20EA-44FF-9D8F-31935ABAEB80}" type="datetime1">
              <a:rPr lang="et-EE" smtClean="0"/>
              <a:t>20.12.2025</a:t>
            </a:fld>
            <a:endParaRPr lang="en-US"/>
          </a:p>
        </p:txBody>
      </p:sp>
      <p:sp>
        <p:nvSpPr>
          <p:cNvPr id="5" name="Slaidinumbri kohatäide 4">
            <a:extLst>
              <a:ext uri="{FF2B5EF4-FFF2-40B4-BE49-F238E27FC236}">
                <a16:creationId xmlns:a16="http://schemas.microsoft.com/office/drawing/2014/main" id="{647B842D-8A73-9F1E-3D37-8BC1819F7C9D}"/>
              </a:ext>
            </a:extLst>
          </p:cNvPr>
          <p:cNvSpPr>
            <a:spLocks noGrp="1"/>
          </p:cNvSpPr>
          <p:nvPr>
            <p:ph type="sldNum" sz="quarter" idx="12"/>
          </p:nvPr>
        </p:nvSpPr>
        <p:spPr/>
        <p:txBody>
          <a:bodyPr/>
          <a:lstStyle/>
          <a:p>
            <a:fld id="{75E8737C-5582-4B0E-A9EC-AE062024ABDB}" type="slidenum">
              <a:rPr lang="en-US" smtClean="0"/>
              <a:t>32</a:t>
            </a:fld>
            <a:endParaRPr lang="en-US"/>
          </a:p>
        </p:txBody>
      </p:sp>
      <p:pic>
        <p:nvPicPr>
          <p:cNvPr id="7" name="Pilt 6">
            <a:extLst>
              <a:ext uri="{FF2B5EF4-FFF2-40B4-BE49-F238E27FC236}">
                <a16:creationId xmlns:a16="http://schemas.microsoft.com/office/drawing/2014/main" id="{FD238F0F-53DB-1943-7A43-B42EA854F07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r="24568" b="32908"/>
          <a:stretch/>
        </p:blipFill>
        <p:spPr>
          <a:xfrm>
            <a:off x="0" y="0"/>
            <a:ext cx="6461085" cy="4601183"/>
          </a:xfrm>
          <a:prstGeom prst="rect">
            <a:avLst/>
          </a:prstGeom>
        </p:spPr>
      </p:pic>
      <p:pic>
        <p:nvPicPr>
          <p:cNvPr id="8" name="Pilt 7">
            <a:extLst>
              <a:ext uri="{FF2B5EF4-FFF2-40B4-BE49-F238E27FC236}">
                <a16:creationId xmlns:a16="http://schemas.microsoft.com/office/drawing/2014/main" id="{501F3625-D62D-C95B-134D-F923B6D7AD9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35115" t="29647" b="-1"/>
          <a:stretch/>
        </p:blipFill>
        <p:spPr>
          <a:xfrm>
            <a:off x="5943600" y="1433485"/>
            <a:ext cx="6248400" cy="5424515"/>
          </a:xfrm>
          <a:prstGeom prst="rect">
            <a:avLst/>
          </a:prstGeom>
        </p:spPr>
      </p:pic>
      <p:sp>
        <p:nvSpPr>
          <p:cNvPr id="2" name="Pealkiri 1">
            <a:extLst>
              <a:ext uri="{FF2B5EF4-FFF2-40B4-BE49-F238E27FC236}">
                <a16:creationId xmlns:a16="http://schemas.microsoft.com/office/drawing/2014/main" id="{0D38FB80-11CB-A0CC-BCC9-DA7791608ACD}"/>
              </a:ext>
            </a:extLst>
          </p:cNvPr>
          <p:cNvSpPr>
            <a:spLocks noGrp="1"/>
          </p:cNvSpPr>
          <p:nvPr>
            <p:ph type="title"/>
          </p:nvPr>
        </p:nvSpPr>
        <p:spPr>
          <a:xfrm>
            <a:off x="3810000" y="2985029"/>
            <a:ext cx="10515600" cy="887942"/>
          </a:xfrm>
        </p:spPr>
        <p:txBody>
          <a:bodyPr/>
          <a:lstStyle/>
          <a:p>
            <a:r>
              <a:rPr lang="et-EE" dirty="0"/>
              <a:t>WWW</a:t>
            </a:r>
            <a:endParaRPr lang="en-US" dirty="0"/>
          </a:p>
        </p:txBody>
      </p:sp>
    </p:spTree>
    <p:extLst>
      <p:ext uri="{BB962C8B-B14F-4D97-AF65-F5344CB8AC3E}">
        <p14:creationId xmlns:p14="http://schemas.microsoft.com/office/powerpoint/2010/main" val="4098877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4DD3240-9822-07DD-D213-5015A8D0CFF5}"/>
              </a:ext>
            </a:extLst>
          </p:cNvPr>
          <p:cNvSpPr>
            <a:spLocks noGrp="1"/>
          </p:cNvSpPr>
          <p:nvPr>
            <p:ph type="title"/>
          </p:nvPr>
        </p:nvSpPr>
        <p:spPr/>
        <p:txBody>
          <a:bodyPr/>
          <a:lstStyle/>
          <a:p>
            <a:r>
              <a:rPr lang="et-EE" dirty="0"/>
              <a:t>Turvaliselt veebis</a:t>
            </a:r>
            <a:endParaRPr lang="en-US" dirty="0"/>
          </a:p>
        </p:txBody>
      </p:sp>
      <p:sp>
        <p:nvSpPr>
          <p:cNvPr id="3" name="Sisu kohatäide 2">
            <a:extLst>
              <a:ext uri="{FF2B5EF4-FFF2-40B4-BE49-F238E27FC236}">
                <a16:creationId xmlns:a16="http://schemas.microsoft.com/office/drawing/2014/main" id="{46B5EA27-C2FB-573B-1097-5CBEA511DD7D}"/>
              </a:ext>
            </a:extLst>
          </p:cNvPr>
          <p:cNvSpPr>
            <a:spLocks noGrp="1"/>
          </p:cNvSpPr>
          <p:nvPr>
            <p:ph idx="1"/>
          </p:nvPr>
        </p:nvSpPr>
        <p:spPr/>
        <p:txBody>
          <a:bodyPr>
            <a:normAutofit/>
          </a:bodyPr>
          <a:lstStyle/>
          <a:p>
            <a:r>
              <a:rPr lang="et-EE" sz="2800" dirty="0"/>
              <a:t>HTTP liiklus – pole turvaline, saab pealt kuulata. </a:t>
            </a:r>
            <a:br>
              <a:rPr lang="et-EE" sz="2800" dirty="0"/>
            </a:br>
            <a:r>
              <a:rPr lang="et-EE" sz="2800" dirty="0"/>
              <a:t>Mitte saata tundlikku infot.</a:t>
            </a:r>
          </a:p>
          <a:p>
            <a:endParaRPr lang="et-EE" sz="2800" dirty="0"/>
          </a:p>
          <a:p>
            <a:r>
              <a:rPr lang="et-EE" sz="2800" dirty="0"/>
              <a:t>HTTP</a:t>
            </a:r>
            <a:r>
              <a:rPr lang="et-EE" sz="2800" b="1" dirty="0"/>
              <a:t>S</a:t>
            </a:r>
            <a:r>
              <a:rPr lang="et-EE" sz="2800" dirty="0"/>
              <a:t> – krüpteeritud</a:t>
            </a:r>
          </a:p>
          <a:p>
            <a:endParaRPr lang="et-EE" sz="2800" dirty="0"/>
          </a:p>
          <a:p>
            <a:r>
              <a:rPr lang="et-EE" sz="2800" dirty="0"/>
              <a:t>Sertifikaat vigane – </a:t>
            </a:r>
            <a:r>
              <a:rPr lang="et-EE" sz="2800" dirty="0" err="1"/>
              <a:t>krüpteering</a:t>
            </a:r>
            <a:r>
              <a:rPr lang="et-EE" sz="2800" dirty="0"/>
              <a:t> töötab, kuid ei tea serverit. Mitte saata tundlikku infot</a:t>
            </a:r>
            <a:endParaRPr lang="en-US" sz="2800" dirty="0"/>
          </a:p>
        </p:txBody>
      </p:sp>
      <p:sp>
        <p:nvSpPr>
          <p:cNvPr id="4" name="Kuupäeva kohatäide 3">
            <a:extLst>
              <a:ext uri="{FF2B5EF4-FFF2-40B4-BE49-F238E27FC236}">
                <a16:creationId xmlns:a16="http://schemas.microsoft.com/office/drawing/2014/main" id="{B41FA1C2-01B7-6378-3C4D-F36D6AC9932F}"/>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6" name="Slaidinumbri kohatäide 5">
            <a:extLst>
              <a:ext uri="{FF2B5EF4-FFF2-40B4-BE49-F238E27FC236}">
                <a16:creationId xmlns:a16="http://schemas.microsoft.com/office/drawing/2014/main" id="{6ECE0E93-B176-CA3E-313A-ECD3AED6126D}"/>
              </a:ext>
            </a:extLst>
          </p:cNvPr>
          <p:cNvSpPr>
            <a:spLocks noGrp="1"/>
          </p:cNvSpPr>
          <p:nvPr>
            <p:ph type="sldNum" sz="quarter" idx="12"/>
          </p:nvPr>
        </p:nvSpPr>
        <p:spPr/>
        <p:txBody>
          <a:bodyPr/>
          <a:lstStyle/>
          <a:p>
            <a:fld id="{75E8737C-5582-4B0E-A9EC-AE062024ABDB}" type="slidenum">
              <a:rPr lang="en-US" smtClean="0"/>
              <a:t>33</a:t>
            </a:fld>
            <a:endParaRPr lang="en-US"/>
          </a:p>
        </p:txBody>
      </p:sp>
      <p:pic>
        <p:nvPicPr>
          <p:cNvPr id="8" name="Pilt 7">
            <a:extLst>
              <a:ext uri="{FF2B5EF4-FFF2-40B4-BE49-F238E27FC236}">
                <a16:creationId xmlns:a16="http://schemas.microsoft.com/office/drawing/2014/main" id="{F2AEA81F-03A8-2980-93F6-CA9D7BA95B4A}"/>
              </a:ext>
            </a:extLst>
          </p:cNvPr>
          <p:cNvPicPr>
            <a:picLocks noChangeAspect="1"/>
          </p:cNvPicPr>
          <p:nvPr/>
        </p:nvPicPr>
        <p:blipFill>
          <a:blip r:embed="rId2"/>
          <a:stretch>
            <a:fillRect/>
          </a:stretch>
        </p:blipFill>
        <p:spPr>
          <a:xfrm>
            <a:off x="7544914" y="4480264"/>
            <a:ext cx="4137814" cy="849854"/>
          </a:xfrm>
          <a:prstGeom prst="rect">
            <a:avLst/>
          </a:prstGeom>
        </p:spPr>
      </p:pic>
      <p:pic>
        <p:nvPicPr>
          <p:cNvPr id="10" name="Pilt 9">
            <a:extLst>
              <a:ext uri="{FF2B5EF4-FFF2-40B4-BE49-F238E27FC236}">
                <a16:creationId xmlns:a16="http://schemas.microsoft.com/office/drawing/2014/main" id="{3FA0B44F-F9F3-80A4-A091-B2A241D987DE}"/>
              </a:ext>
            </a:extLst>
          </p:cNvPr>
          <p:cNvPicPr>
            <a:picLocks noChangeAspect="1"/>
          </p:cNvPicPr>
          <p:nvPr/>
        </p:nvPicPr>
        <p:blipFill>
          <a:blip r:embed="rId3"/>
          <a:stretch>
            <a:fillRect/>
          </a:stretch>
        </p:blipFill>
        <p:spPr>
          <a:xfrm>
            <a:off x="5200604" y="2798251"/>
            <a:ext cx="3409996" cy="687286"/>
          </a:xfrm>
          <a:prstGeom prst="rect">
            <a:avLst/>
          </a:prstGeom>
        </p:spPr>
      </p:pic>
      <p:pic>
        <p:nvPicPr>
          <p:cNvPr id="12" name="Pilt 11">
            <a:extLst>
              <a:ext uri="{FF2B5EF4-FFF2-40B4-BE49-F238E27FC236}">
                <a16:creationId xmlns:a16="http://schemas.microsoft.com/office/drawing/2014/main" id="{918A2810-924E-AAC4-C8F9-F8D5186CBEF7}"/>
              </a:ext>
            </a:extLst>
          </p:cNvPr>
          <p:cNvPicPr>
            <a:picLocks noChangeAspect="1"/>
          </p:cNvPicPr>
          <p:nvPr/>
        </p:nvPicPr>
        <p:blipFill>
          <a:blip r:embed="rId4"/>
          <a:stretch>
            <a:fillRect/>
          </a:stretch>
        </p:blipFill>
        <p:spPr>
          <a:xfrm>
            <a:off x="5998210" y="1988549"/>
            <a:ext cx="4310380" cy="665831"/>
          </a:xfrm>
          <a:prstGeom prst="rect">
            <a:avLst/>
          </a:prstGeom>
        </p:spPr>
      </p:pic>
    </p:spTree>
    <p:extLst>
      <p:ext uri="{BB962C8B-B14F-4D97-AF65-F5344CB8AC3E}">
        <p14:creationId xmlns:p14="http://schemas.microsoft.com/office/powerpoint/2010/main" val="976299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214B6C1-C168-923C-D104-5C71A5B9AAD8}"/>
              </a:ext>
            </a:extLst>
          </p:cNvPr>
          <p:cNvSpPr>
            <a:spLocks noGrp="1"/>
          </p:cNvSpPr>
          <p:nvPr>
            <p:ph type="title"/>
          </p:nvPr>
        </p:nvSpPr>
        <p:spPr/>
        <p:txBody>
          <a:bodyPr/>
          <a:lstStyle/>
          <a:p>
            <a:r>
              <a:rPr lang="et-EE" dirty="0"/>
              <a:t>Digiturvalisus</a:t>
            </a:r>
          </a:p>
        </p:txBody>
      </p:sp>
      <p:sp>
        <p:nvSpPr>
          <p:cNvPr id="3" name="Sisu kohatäide 2">
            <a:extLst>
              <a:ext uri="{FF2B5EF4-FFF2-40B4-BE49-F238E27FC236}">
                <a16:creationId xmlns:a16="http://schemas.microsoft.com/office/drawing/2014/main" id="{8EB20280-619E-424F-BE7C-C519DF13FDA5}"/>
              </a:ext>
            </a:extLst>
          </p:cNvPr>
          <p:cNvSpPr>
            <a:spLocks noGrp="1"/>
          </p:cNvSpPr>
          <p:nvPr>
            <p:ph idx="1"/>
          </p:nvPr>
        </p:nvSpPr>
        <p:spPr/>
        <p:txBody>
          <a:bodyPr>
            <a:normAutofit/>
          </a:bodyPr>
          <a:lstStyle/>
          <a:p>
            <a:r>
              <a:rPr lang="et-EE" dirty="0"/>
              <a:t>Paroolid ja autentimine</a:t>
            </a:r>
          </a:p>
          <a:p>
            <a:pPr lvl="1"/>
            <a:r>
              <a:rPr lang="et-EE" dirty="0"/>
              <a:t>Pikem lause</a:t>
            </a:r>
          </a:p>
          <a:p>
            <a:pPr lvl="1"/>
            <a:r>
              <a:rPr lang="et-EE" dirty="0"/>
              <a:t>Mitte kasutada enda ega lähedaste andmeid (sünnikuupäevad, aadressid)</a:t>
            </a:r>
          </a:p>
          <a:p>
            <a:pPr lvl="1"/>
            <a:r>
              <a:rPr lang="et-EE" dirty="0"/>
              <a:t>Parooli pikkus vähemalt 12 sümbolit</a:t>
            </a:r>
          </a:p>
          <a:p>
            <a:pPr lvl="1"/>
            <a:r>
              <a:rPr lang="et-EE" dirty="0"/>
              <a:t>Suured ja väikesed tähed ning sümbolid (nt !; #; @ jne)</a:t>
            </a:r>
          </a:p>
          <a:p>
            <a:pPr lvl="1"/>
            <a:r>
              <a:rPr lang="et-EE" dirty="0"/>
              <a:t>Numbrid</a:t>
            </a:r>
          </a:p>
          <a:p>
            <a:r>
              <a:rPr lang="et-EE" dirty="0"/>
              <a:t>Tarkvarauuendused</a:t>
            </a:r>
          </a:p>
          <a:p>
            <a:r>
              <a:rPr lang="et-EE" dirty="0"/>
              <a:t>Rakendusi alla laadida vaid turvalistest keskkondadest</a:t>
            </a:r>
          </a:p>
          <a:p>
            <a:r>
              <a:rPr lang="et-EE" dirty="0"/>
              <a:t>Privaatsusseaded – millistele rakendustele on programmidel juurdepääs</a:t>
            </a:r>
          </a:p>
          <a:p>
            <a:r>
              <a:rPr lang="et-EE" dirty="0"/>
              <a:t>Võrguühendused</a:t>
            </a:r>
          </a:p>
          <a:p>
            <a:r>
              <a:rPr lang="et-EE" dirty="0"/>
              <a:t>Digitaalne jalajälg</a:t>
            </a:r>
          </a:p>
          <a:p>
            <a:pPr lvl="1"/>
            <a:endParaRPr lang="et-EE" dirty="0"/>
          </a:p>
        </p:txBody>
      </p:sp>
      <p:sp>
        <p:nvSpPr>
          <p:cNvPr id="4" name="Kuupäeva kohatäide 3">
            <a:extLst>
              <a:ext uri="{FF2B5EF4-FFF2-40B4-BE49-F238E27FC236}">
                <a16:creationId xmlns:a16="http://schemas.microsoft.com/office/drawing/2014/main" id="{B57554D4-AFA1-87EF-F0BB-D24638DAE6AC}"/>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6" name="Slaidinumbri kohatäide 5">
            <a:extLst>
              <a:ext uri="{FF2B5EF4-FFF2-40B4-BE49-F238E27FC236}">
                <a16:creationId xmlns:a16="http://schemas.microsoft.com/office/drawing/2014/main" id="{AC83B5CE-1232-2869-1350-3633CBDB15E6}"/>
              </a:ext>
            </a:extLst>
          </p:cNvPr>
          <p:cNvSpPr>
            <a:spLocks noGrp="1"/>
          </p:cNvSpPr>
          <p:nvPr>
            <p:ph type="sldNum" sz="quarter" idx="12"/>
          </p:nvPr>
        </p:nvSpPr>
        <p:spPr/>
        <p:txBody>
          <a:bodyPr/>
          <a:lstStyle/>
          <a:p>
            <a:fld id="{75E8737C-5582-4B0E-A9EC-AE062024ABDB}" type="slidenum">
              <a:rPr lang="en-US" smtClean="0"/>
              <a:t>34</a:t>
            </a:fld>
            <a:endParaRPr lang="en-US"/>
          </a:p>
        </p:txBody>
      </p:sp>
    </p:spTree>
    <p:extLst>
      <p:ext uri="{BB962C8B-B14F-4D97-AF65-F5344CB8AC3E}">
        <p14:creationId xmlns:p14="http://schemas.microsoft.com/office/powerpoint/2010/main" val="2936001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217C1F0-72BB-973D-61AF-1AB6D1E01E1B}"/>
              </a:ext>
            </a:extLst>
          </p:cNvPr>
          <p:cNvSpPr>
            <a:spLocks noGrp="1"/>
          </p:cNvSpPr>
          <p:nvPr>
            <p:ph type="title"/>
          </p:nvPr>
        </p:nvSpPr>
        <p:spPr/>
        <p:txBody>
          <a:bodyPr/>
          <a:lstStyle/>
          <a:p>
            <a:r>
              <a:rPr lang="et-EE" dirty="0"/>
              <a:t>Kuidas ennast kaitsta kelmide eest?</a:t>
            </a:r>
          </a:p>
        </p:txBody>
      </p:sp>
      <p:sp>
        <p:nvSpPr>
          <p:cNvPr id="3" name="Sisu kohatäide 2">
            <a:extLst>
              <a:ext uri="{FF2B5EF4-FFF2-40B4-BE49-F238E27FC236}">
                <a16:creationId xmlns:a16="http://schemas.microsoft.com/office/drawing/2014/main" id="{BFFEA6AC-D3CE-501F-D971-2483B9D7634A}"/>
              </a:ext>
            </a:extLst>
          </p:cNvPr>
          <p:cNvSpPr>
            <a:spLocks noGrp="1"/>
          </p:cNvSpPr>
          <p:nvPr>
            <p:ph idx="1"/>
          </p:nvPr>
        </p:nvSpPr>
        <p:spPr/>
        <p:txBody>
          <a:bodyPr/>
          <a:lstStyle/>
          <a:p>
            <a:r>
              <a:rPr lang="et-EE" dirty="0"/>
              <a:t>Kahtlane kõne kohe lõpetada:</a:t>
            </a:r>
          </a:p>
          <a:p>
            <a:pPr lvl="1"/>
            <a:r>
              <a:rPr lang="et-EE" dirty="0"/>
              <a:t>Ära põhjenda, miks kõne lõpetada kavatsed</a:t>
            </a:r>
          </a:p>
          <a:p>
            <a:pPr lvl="1"/>
            <a:r>
              <a:rPr lang="et-EE" dirty="0"/>
              <a:t>Kui kahtlaselt numbrilt taas helistatakse, ära võta kõnet vastu ja blokeeri number</a:t>
            </a:r>
          </a:p>
          <a:p>
            <a:pPr lvl="1"/>
            <a:r>
              <a:rPr lang="et-EE" dirty="0"/>
              <a:t>Räägi võõrkeelsele kõnele vastu vaid eesti keeles</a:t>
            </a:r>
          </a:p>
          <a:p>
            <a:r>
              <a:rPr lang="et-EE" dirty="0"/>
              <a:t>Ära kunagi jaga kellelegi oma PIN-koode:</a:t>
            </a:r>
          </a:p>
          <a:p>
            <a:pPr lvl="1"/>
            <a:r>
              <a:rPr lang="et-EE" dirty="0"/>
              <a:t>Mitte kellelegi ei jaga, k.a politsei ja pank</a:t>
            </a:r>
          </a:p>
          <a:p>
            <a:pPr lvl="1"/>
            <a:r>
              <a:rPr lang="et-EE" dirty="0"/>
              <a:t>Kui kogemata jagasid – muuda PIN-koodid kiiresti ära</a:t>
            </a:r>
          </a:p>
          <a:p>
            <a:pPr lvl="1"/>
            <a:r>
              <a:rPr lang="et-EE" dirty="0"/>
              <a:t>Helista panka ja lasta blokeerida kõik ülekanded</a:t>
            </a:r>
          </a:p>
          <a:p>
            <a:r>
              <a:rPr lang="et-EE" dirty="0"/>
              <a:t>Kelmidele oled pangamakse teinud?</a:t>
            </a:r>
          </a:p>
          <a:p>
            <a:pPr lvl="1"/>
            <a:r>
              <a:rPr lang="et-EE" dirty="0"/>
              <a:t>Helista panka ja lase tühistada kõik ülekanded</a:t>
            </a:r>
          </a:p>
          <a:p>
            <a:pPr lvl="1"/>
            <a:r>
              <a:rPr lang="et-EE" dirty="0"/>
              <a:t>Teavita politseid</a:t>
            </a:r>
          </a:p>
        </p:txBody>
      </p:sp>
      <p:sp>
        <p:nvSpPr>
          <p:cNvPr id="4" name="Kuupäeva kohatäide 3">
            <a:extLst>
              <a:ext uri="{FF2B5EF4-FFF2-40B4-BE49-F238E27FC236}">
                <a16:creationId xmlns:a16="http://schemas.microsoft.com/office/drawing/2014/main" id="{EED584AE-ED9C-3A69-FA17-940C4898543E}"/>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6" name="Slaidinumbri kohatäide 5">
            <a:extLst>
              <a:ext uri="{FF2B5EF4-FFF2-40B4-BE49-F238E27FC236}">
                <a16:creationId xmlns:a16="http://schemas.microsoft.com/office/drawing/2014/main" id="{7E56A355-9636-5F1F-74A4-7A60495FC689}"/>
              </a:ext>
            </a:extLst>
          </p:cNvPr>
          <p:cNvSpPr>
            <a:spLocks noGrp="1"/>
          </p:cNvSpPr>
          <p:nvPr>
            <p:ph type="sldNum" sz="quarter" idx="12"/>
          </p:nvPr>
        </p:nvSpPr>
        <p:spPr/>
        <p:txBody>
          <a:bodyPr/>
          <a:lstStyle/>
          <a:p>
            <a:fld id="{75E8737C-5582-4B0E-A9EC-AE062024ABDB}" type="slidenum">
              <a:rPr lang="en-US" smtClean="0"/>
              <a:t>35</a:t>
            </a:fld>
            <a:endParaRPr lang="en-US"/>
          </a:p>
        </p:txBody>
      </p:sp>
    </p:spTree>
    <p:extLst>
      <p:ext uri="{BB962C8B-B14F-4D97-AF65-F5344CB8AC3E}">
        <p14:creationId xmlns:p14="http://schemas.microsoft.com/office/powerpoint/2010/main" val="461201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C6B29F0-12E0-7BB6-B9A8-520811E977E2}"/>
              </a:ext>
            </a:extLst>
          </p:cNvPr>
          <p:cNvSpPr>
            <a:spLocks noGrp="1"/>
          </p:cNvSpPr>
          <p:nvPr>
            <p:ph type="title"/>
          </p:nvPr>
        </p:nvSpPr>
        <p:spPr/>
        <p:txBody>
          <a:bodyPr/>
          <a:lstStyle/>
          <a:p>
            <a:r>
              <a:rPr lang="et-EE" dirty="0"/>
              <a:t>Kuidas ennast kaitsta kelmide eest?</a:t>
            </a:r>
          </a:p>
        </p:txBody>
      </p:sp>
      <p:sp>
        <p:nvSpPr>
          <p:cNvPr id="3" name="Sisu kohatäide 2">
            <a:extLst>
              <a:ext uri="{FF2B5EF4-FFF2-40B4-BE49-F238E27FC236}">
                <a16:creationId xmlns:a16="http://schemas.microsoft.com/office/drawing/2014/main" id="{0DD8FAD7-0D46-FC37-E2E4-5358519C9C16}"/>
              </a:ext>
            </a:extLst>
          </p:cNvPr>
          <p:cNvSpPr>
            <a:spLocks noGrp="1"/>
          </p:cNvSpPr>
          <p:nvPr>
            <p:ph idx="1"/>
          </p:nvPr>
        </p:nvSpPr>
        <p:spPr/>
        <p:txBody>
          <a:bodyPr/>
          <a:lstStyle/>
          <a:p>
            <a:r>
              <a:rPr lang="et-EE" dirty="0"/>
              <a:t>Ära nõustu reklaamides või telefoni teel pakutavate investeerimisvõimalustega</a:t>
            </a:r>
          </a:p>
          <a:p>
            <a:r>
              <a:rPr lang="et-EE" dirty="0"/>
              <a:t>Ära nõustu telefoni teel ühegi rahalise tehingu või pangaülekandega</a:t>
            </a:r>
          </a:p>
          <a:p>
            <a:pPr lvl="1"/>
            <a:r>
              <a:rPr lang="et-EE" dirty="0"/>
              <a:t>Ole alati kahtlustav, kui keegi soovib telefoni teel lepingut sõlmida/muuta</a:t>
            </a:r>
          </a:p>
          <a:p>
            <a:pPr lvl="1"/>
            <a:r>
              <a:rPr lang="et-EE" dirty="0"/>
              <a:t>Kui kahtled – helista panka, küsi veebipolitseinikult üle</a:t>
            </a:r>
          </a:p>
          <a:p>
            <a:pPr lvl="1"/>
            <a:r>
              <a:rPr lang="et-EE" dirty="0"/>
              <a:t>Tee taustakontroll</a:t>
            </a:r>
          </a:p>
          <a:p>
            <a:r>
              <a:rPr lang="et-EE" dirty="0"/>
              <a:t>Ära anna telefoni teel kellelegi oma pangakontoga seotud andmeid</a:t>
            </a:r>
          </a:p>
          <a:p>
            <a:pPr lvl="1"/>
            <a:r>
              <a:rPr lang="et-EE" dirty="0"/>
              <a:t>Ükski asutus ei küsi mitte kunagi pangaandmeid ega PIN-koode</a:t>
            </a:r>
          </a:p>
          <a:p>
            <a:pPr lvl="1"/>
            <a:r>
              <a:rPr lang="et-EE" dirty="0"/>
              <a:t>Kui helistaja utsitab, et asjaga kiire, tegu pettusega</a:t>
            </a:r>
          </a:p>
        </p:txBody>
      </p:sp>
      <p:sp>
        <p:nvSpPr>
          <p:cNvPr id="4" name="Kuupäeva kohatäide 3">
            <a:extLst>
              <a:ext uri="{FF2B5EF4-FFF2-40B4-BE49-F238E27FC236}">
                <a16:creationId xmlns:a16="http://schemas.microsoft.com/office/drawing/2014/main" id="{DABF1CD4-2A5E-BBB6-0C42-C165BBD25FE0}"/>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6" name="Slaidinumbri kohatäide 5">
            <a:extLst>
              <a:ext uri="{FF2B5EF4-FFF2-40B4-BE49-F238E27FC236}">
                <a16:creationId xmlns:a16="http://schemas.microsoft.com/office/drawing/2014/main" id="{712A79DF-F48D-EBCD-A1E3-A06B2AED8C8C}"/>
              </a:ext>
            </a:extLst>
          </p:cNvPr>
          <p:cNvSpPr>
            <a:spLocks noGrp="1"/>
          </p:cNvSpPr>
          <p:nvPr>
            <p:ph type="sldNum" sz="quarter" idx="12"/>
          </p:nvPr>
        </p:nvSpPr>
        <p:spPr/>
        <p:txBody>
          <a:bodyPr/>
          <a:lstStyle/>
          <a:p>
            <a:fld id="{75E8737C-5582-4B0E-A9EC-AE062024ABDB}" type="slidenum">
              <a:rPr lang="en-US" smtClean="0"/>
              <a:t>36</a:t>
            </a:fld>
            <a:endParaRPr lang="en-US"/>
          </a:p>
        </p:txBody>
      </p:sp>
    </p:spTree>
    <p:extLst>
      <p:ext uri="{BB962C8B-B14F-4D97-AF65-F5344CB8AC3E}">
        <p14:creationId xmlns:p14="http://schemas.microsoft.com/office/powerpoint/2010/main" val="1575492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1406741-F413-9FD5-FB05-DBEA9224C87E}"/>
              </a:ext>
            </a:extLst>
          </p:cNvPr>
          <p:cNvSpPr>
            <a:spLocks noGrp="1"/>
          </p:cNvSpPr>
          <p:nvPr>
            <p:ph type="title"/>
          </p:nvPr>
        </p:nvSpPr>
        <p:spPr/>
        <p:txBody>
          <a:bodyPr/>
          <a:lstStyle/>
          <a:p>
            <a:r>
              <a:rPr lang="et-EE" dirty="0"/>
              <a:t>Kuidas ennast kaitsta kelmide eest?</a:t>
            </a:r>
          </a:p>
        </p:txBody>
      </p:sp>
      <p:sp>
        <p:nvSpPr>
          <p:cNvPr id="3" name="Sisu kohatäide 2">
            <a:extLst>
              <a:ext uri="{FF2B5EF4-FFF2-40B4-BE49-F238E27FC236}">
                <a16:creationId xmlns:a16="http://schemas.microsoft.com/office/drawing/2014/main" id="{4BFD1A78-140A-9AB0-1F15-F3F97EC718C0}"/>
              </a:ext>
            </a:extLst>
          </p:cNvPr>
          <p:cNvSpPr>
            <a:spLocks noGrp="1"/>
          </p:cNvSpPr>
          <p:nvPr>
            <p:ph idx="1"/>
          </p:nvPr>
        </p:nvSpPr>
        <p:spPr/>
        <p:txBody>
          <a:bodyPr/>
          <a:lstStyle/>
          <a:p>
            <a:r>
              <a:rPr lang="et-EE" dirty="0"/>
              <a:t>Ära mitte kunagi lae alla oma seadmetesse programmi, mida keegi telefoni teel palub sul teha</a:t>
            </a:r>
          </a:p>
          <a:p>
            <a:r>
              <a:rPr lang="fi-FI" dirty="0" err="1"/>
              <a:t>Kui</a:t>
            </a:r>
            <a:r>
              <a:rPr lang="fi-FI" dirty="0"/>
              <a:t> </a:t>
            </a:r>
            <a:r>
              <a:rPr lang="fi-FI" dirty="0" err="1"/>
              <a:t>saad</a:t>
            </a:r>
            <a:r>
              <a:rPr lang="fi-FI" dirty="0"/>
              <a:t> SMS-i, </a:t>
            </a:r>
            <a:r>
              <a:rPr lang="fi-FI" dirty="0" err="1"/>
              <a:t>milles</a:t>
            </a:r>
            <a:r>
              <a:rPr lang="fi-FI" dirty="0"/>
              <a:t> on </a:t>
            </a:r>
            <a:r>
              <a:rPr lang="fi-FI" dirty="0" err="1"/>
              <a:t>internetilink</a:t>
            </a:r>
            <a:r>
              <a:rPr lang="fi-FI" dirty="0"/>
              <a:t>, siis </a:t>
            </a:r>
            <a:r>
              <a:rPr lang="fi-FI" dirty="0" err="1"/>
              <a:t>ära</a:t>
            </a:r>
            <a:r>
              <a:rPr lang="fi-FI" dirty="0"/>
              <a:t> </a:t>
            </a:r>
            <a:r>
              <a:rPr lang="fi-FI" dirty="0" err="1"/>
              <a:t>kohe</a:t>
            </a:r>
            <a:r>
              <a:rPr lang="fi-FI" dirty="0"/>
              <a:t> </a:t>
            </a:r>
            <a:r>
              <a:rPr lang="fi-FI" dirty="0" err="1"/>
              <a:t>vajuta</a:t>
            </a:r>
            <a:r>
              <a:rPr lang="fi-FI" dirty="0"/>
              <a:t> </a:t>
            </a:r>
            <a:r>
              <a:rPr lang="fi-FI" dirty="0" err="1"/>
              <a:t>sellele</a:t>
            </a:r>
            <a:endParaRPr lang="et-EE" dirty="0"/>
          </a:p>
          <a:p>
            <a:r>
              <a:rPr lang="fi-FI" dirty="0" err="1"/>
              <a:t>Piira</a:t>
            </a:r>
            <a:r>
              <a:rPr lang="fi-FI" dirty="0"/>
              <a:t> </a:t>
            </a:r>
            <a:r>
              <a:rPr lang="fi-FI" dirty="0" err="1"/>
              <a:t>sotsiaalmeedias</a:t>
            </a:r>
            <a:r>
              <a:rPr lang="fi-FI" dirty="0"/>
              <a:t> oma profiili </a:t>
            </a:r>
            <a:r>
              <a:rPr lang="fi-FI" dirty="0" err="1"/>
              <a:t>nähtavust</a:t>
            </a:r>
            <a:r>
              <a:rPr lang="fi-FI" dirty="0"/>
              <a:t> </a:t>
            </a:r>
            <a:r>
              <a:rPr lang="fi-FI" dirty="0" err="1"/>
              <a:t>võõrastele</a:t>
            </a:r>
            <a:endParaRPr lang="et-EE" dirty="0"/>
          </a:p>
          <a:p>
            <a:pPr lvl="1"/>
            <a:r>
              <a:rPr lang="et-EE" dirty="0"/>
              <a:t>Säti sotsiaalmeedia konto vaid sõbralistis olevatele isikutele nähtavaks</a:t>
            </a:r>
          </a:p>
          <a:p>
            <a:pPr lvl="1"/>
            <a:r>
              <a:rPr lang="et-EE" dirty="0"/>
              <a:t>Ära võta võõrastelt sõbrakutseid vastu</a:t>
            </a:r>
          </a:p>
          <a:p>
            <a:pPr lvl="1"/>
            <a:r>
              <a:rPr lang="et-EE" dirty="0"/>
              <a:t>Ära vasta </a:t>
            </a:r>
            <a:r>
              <a:rPr lang="et-EE" i="1" dirty="0" err="1"/>
              <a:t>chattides</a:t>
            </a:r>
            <a:r>
              <a:rPr lang="et-EE" dirty="0"/>
              <a:t> võõrastele inimestele</a:t>
            </a:r>
          </a:p>
          <a:p>
            <a:r>
              <a:rPr lang="et-EE" dirty="0"/>
              <a:t>Kui ostad midagi võõralt inimeselt, siis kontrolli internetist tema tausta</a:t>
            </a:r>
          </a:p>
          <a:p>
            <a:endParaRPr lang="et-EE" dirty="0"/>
          </a:p>
        </p:txBody>
      </p:sp>
      <p:sp>
        <p:nvSpPr>
          <p:cNvPr id="4" name="Kuupäeva kohatäide 3">
            <a:extLst>
              <a:ext uri="{FF2B5EF4-FFF2-40B4-BE49-F238E27FC236}">
                <a16:creationId xmlns:a16="http://schemas.microsoft.com/office/drawing/2014/main" id="{9C939B85-BF11-33C1-3D60-6863A388F333}"/>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6" name="Slaidinumbri kohatäide 5">
            <a:extLst>
              <a:ext uri="{FF2B5EF4-FFF2-40B4-BE49-F238E27FC236}">
                <a16:creationId xmlns:a16="http://schemas.microsoft.com/office/drawing/2014/main" id="{8E3AB3D0-4B11-6A13-81D8-A48FC1703A94}"/>
              </a:ext>
            </a:extLst>
          </p:cNvPr>
          <p:cNvSpPr>
            <a:spLocks noGrp="1"/>
          </p:cNvSpPr>
          <p:nvPr>
            <p:ph type="sldNum" sz="quarter" idx="12"/>
          </p:nvPr>
        </p:nvSpPr>
        <p:spPr/>
        <p:txBody>
          <a:bodyPr/>
          <a:lstStyle/>
          <a:p>
            <a:fld id="{75E8737C-5582-4B0E-A9EC-AE062024ABDB}" type="slidenum">
              <a:rPr lang="en-US" smtClean="0"/>
              <a:t>37</a:t>
            </a:fld>
            <a:endParaRPr lang="en-US"/>
          </a:p>
        </p:txBody>
      </p:sp>
    </p:spTree>
    <p:extLst>
      <p:ext uri="{BB962C8B-B14F-4D97-AF65-F5344CB8AC3E}">
        <p14:creationId xmlns:p14="http://schemas.microsoft.com/office/powerpoint/2010/main" val="4286847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a:extLst>
              <a:ext uri="{FF2B5EF4-FFF2-40B4-BE49-F238E27FC236}">
                <a16:creationId xmlns:a16="http://schemas.microsoft.com/office/drawing/2014/main" id="{CA3B1D03-FB13-D02C-0698-3BA68F042554}"/>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5" name="Jaluse kohatäide 4">
            <a:extLst>
              <a:ext uri="{FF2B5EF4-FFF2-40B4-BE49-F238E27FC236}">
                <a16:creationId xmlns:a16="http://schemas.microsoft.com/office/drawing/2014/main" id="{A8513440-0842-E61E-33A7-C60A8F40D16E}"/>
              </a:ext>
            </a:extLst>
          </p:cNvPr>
          <p:cNvSpPr>
            <a:spLocks noGrp="1"/>
          </p:cNvSpPr>
          <p:nvPr>
            <p:ph type="ftr" sz="quarter" idx="11"/>
          </p:nvPr>
        </p:nvSpPr>
        <p:spPr/>
        <p:txBody>
          <a:bodyPr/>
          <a:lstStyle/>
          <a:p>
            <a:r>
              <a:rPr lang="et-EE"/>
              <a:t>Nordic Koolitus OÜ | www.nordickoolitus.ee</a:t>
            </a:r>
            <a:endParaRPr lang="en-US" dirty="0"/>
          </a:p>
        </p:txBody>
      </p:sp>
      <p:sp>
        <p:nvSpPr>
          <p:cNvPr id="6" name="Slaidinumbri kohatäide 5">
            <a:extLst>
              <a:ext uri="{FF2B5EF4-FFF2-40B4-BE49-F238E27FC236}">
                <a16:creationId xmlns:a16="http://schemas.microsoft.com/office/drawing/2014/main" id="{E4BCF64A-7751-EA15-B9D9-8CFD7AC9D42B}"/>
              </a:ext>
            </a:extLst>
          </p:cNvPr>
          <p:cNvSpPr>
            <a:spLocks noGrp="1"/>
          </p:cNvSpPr>
          <p:nvPr>
            <p:ph type="sldNum" sz="quarter" idx="12"/>
          </p:nvPr>
        </p:nvSpPr>
        <p:spPr/>
        <p:txBody>
          <a:bodyPr/>
          <a:lstStyle/>
          <a:p>
            <a:fld id="{75E8737C-5582-4B0E-A9EC-AE062024ABDB}" type="slidenum">
              <a:rPr lang="en-US" smtClean="0"/>
              <a:t>38</a:t>
            </a:fld>
            <a:endParaRPr lang="en-US"/>
          </a:p>
        </p:txBody>
      </p:sp>
      <p:pic>
        <p:nvPicPr>
          <p:cNvPr id="7" name="Pilt 6" descr="Pilt, millel on kujutatud tekst, arvuti, elektroonika, kuvatõmmis&#10;&#10;Kirjeldus on genereeritud automaatselt">
            <a:extLst>
              <a:ext uri="{FF2B5EF4-FFF2-40B4-BE49-F238E27FC236}">
                <a16:creationId xmlns:a16="http://schemas.microsoft.com/office/drawing/2014/main" id="{4ED73A12-1079-F485-CFB6-9C1FC601F5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772"/>
            <a:ext cx="6859772" cy="6859772"/>
          </a:xfrm>
          <a:prstGeom prst="rect">
            <a:avLst/>
          </a:prstGeom>
          <a:noFill/>
          <a:ln>
            <a:noFill/>
          </a:ln>
        </p:spPr>
      </p:pic>
    </p:spTree>
    <p:extLst>
      <p:ext uri="{BB962C8B-B14F-4D97-AF65-F5344CB8AC3E}">
        <p14:creationId xmlns:p14="http://schemas.microsoft.com/office/powerpoint/2010/main" val="1154331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38C6A80-A8AB-30C4-EC1F-92B1BF188DF6}"/>
              </a:ext>
            </a:extLst>
          </p:cNvPr>
          <p:cNvSpPr>
            <a:spLocks noGrp="1"/>
          </p:cNvSpPr>
          <p:nvPr>
            <p:ph type="title"/>
          </p:nvPr>
        </p:nvSpPr>
        <p:spPr/>
        <p:txBody>
          <a:bodyPr/>
          <a:lstStyle/>
          <a:p>
            <a:r>
              <a:rPr lang="et-EE" dirty="0"/>
              <a:t>Kasulikke veebilehti</a:t>
            </a:r>
          </a:p>
        </p:txBody>
      </p:sp>
      <p:sp>
        <p:nvSpPr>
          <p:cNvPr id="3" name="Sisu kohatäide 2">
            <a:extLst>
              <a:ext uri="{FF2B5EF4-FFF2-40B4-BE49-F238E27FC236}">
                <a16:creationId xmlns:a16="http://schemas.microsoft.com/office/drawing/2014/main" id="{0AF95ED0-F49C-0406-7BD6-94F5C59FF8E7}"/>
              </a:ext>
            </a:extLst>
          </p:cNvPr>
          <p:cNvSpPr>
            <a:spLocks noGrp="1"/>
          </p:cNvSpPr>
          <p:nvPr>
            <p:ph idx="1"/>
          </p:nvPr>
        </p:nvSpPr>
        <p:spPr/>
        <p:txBody>
          <a:bodyPr/>
          <a:lstStyle/>
          <a:p>
            <a:r>
              <a:rPr lang="et-EE" dirty="0"/>
              <a:t>Kas e-posti aadress on lekkinud - </a:t>
            </a:r>
            <a:r>
              <a:rPr lang="et-EE" dirty="0">
                <a:hlinkClick r:id="rId2"/>
              </a:rPr>
              <a:t>https://haveibeenpwned.com/</a:t>
            </a:r>
            <a:endParaRPr lang="et-EE" dirty="0"/>
          </a:p>
          <a:p>
            <a:r>
              <a:rPr lang="et-EE" dirty="0"/>
              <a:t>Kas parool on turvaline - </a:t>
            </a:r>
            <a:r>
              <a:rPr lang="et-EE" dirty="0">
                <a:hlinkClick r:id="rId3"/>
              </a:rPr>
              <a:t>https://www.security.org/how-secure-is-my-password/</a:t>
            </a:r>
            <a:endParaRPr lang="et-EE" dirty="0"/>
          </a:p>
          <a:p>
            <a:r>
              <a:rPr lang="et-EE" dirty="0"/>
              <a:t>Politsei nõuanded - </a:t>
            </a:r>
            <a:r>
              <a:rPr lang="et-EE" dirty="0">
                <a:hlinkClick r:id="rId4"/>
              </a:rPr>
              <a:t>https://cyber.politsei.ee/questions</a:t>
            </a:r>
            <a:endParaRPr lang="et-EE" dirty="0"/>
          </a:p>
          <a:p>
            <a:r>
              <a:rPr lang="et-EE" dirty="0"/>
              <a:t>Näiteid pettustest – </a:t>
            </a:r>
            <a:r>
              <a:rPr lang="et-EE" dirty="0">
                <a:hlinkClick r:id="rId5"/>
              </a:rPr>
              <a:t>https://pettused.ee/</a:t>
            </a:r>
            <a:endParaRPr lang="et-EE" dirty="0"/>
          </a:p>
          <a:p>
            <a:r>
              <a:rPr lang="et-EE"/>
              <a:t>Näiteid pettustest – </a:t>
            </a:r>
            <a:r>
              <a:rPr lang="et-EE">
                <a:hlinkClick r:id="rId6"/>
              </a:rPr>
              <a:t>https</a:t>
            </a:r>
            <a:r>
              <a:rPr lang="et-EE" dirty="0">
                <a:hlinkClick r:id="rId6"/>
              </a:rPr>
              <a:t>://www.itvaatlik.ee/</a:t>
            </a:r>
            <a:r>
              <a:rPr lang="et-EE">
                <a:hlinkClick r:id="rId6"/>
              </a:rPr>
              <a:t>levinud-pettused/</a:t>
            </a:r>
            <a:endParaRPr lang="et-EE"/>
          </a:p>
          <a:p>
            <a:endParaRPr lang="et-EE" dirty="0"/>
          </a:p>
          <a:p>
            <a:endParaRPr lang="et-EE" dirty="0"/>
          </a:p>
        </p:txBody>
      </p:sp>
      <p:sp>
        <p:nvSpPr>
          <p:cNvPr id="4" name="Kuupäeva kohatäide 3">
            <a:extLst>
              <a:ext uri="{FF2B5EF4-FFF2-40B4-BE49-F238E27FC236}">
                <a16:creationId xmlns:a16="http://schemas.microsoft.com/office/drawing/2014/main" id="{1246DBF4-4F46-AC9C-5E09-12F5D780FD5E}"/>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6" name="Slaidinumbri kohatäide 5">
            <a:extLst>
              <a:ext uri="{FF2B5EF4-FFF2-40B4-BE49-F238E27FC236}">
                <a16:creationId xmlns:a16="http://schemas.microsoft.com/office/drawing/2014/main" id="{3EC51C68-080E-21B2-EC45-85A8E0FE20E5}"/>
              </a:ext>
            </a:extLst>
          </p:cNvPr>
          <p:cNvSpPr>
            <a:spLocks noGrp="1"/>
          </p:cNvSpPr>
          <p:nvPr>
            <p:ph type="sldNum" sz="quarter" idx="12"/>
          </p:nvPr>
        </p:nvSpPr>
        <p:spPr/>
        <p:txBody>
          <a:bodyPr/>
          <a:lstStyle/>
          <a:p>
            <a:fld id="{75E8737C-5582-4B0E-A9EC-AE062024ABDB}" type="slidenum">
              <a:rPr lang="en-US" smtClean="0"/>
              <a:t>39</a:t>
            </a:fld>
            <a:endParaRPr lang="en-US"/>
          </a:p>
        </p:txBody>
      </p:sp>
    </p:spTree>
    <p:extLst>
      <p:ext uri="{BB962C8B-B14F-4D97-AF65-F5344CB8AC3E}">
        <p14:creationId xmlns:p14="http://schemas.microsoft.com/office/powerpoint/2010/main" val="3163580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F8B12FE-B58D-1F40-0197-37C6401C7A66}"/>
              </a:ext>
            </a:extLst>
          </p:cNvPr>
          <p:cNvSpPr>
            <a:spLocks noGrp="1"/>
          </p:cNvSpPr>
          <p:nvPr>
            <p:ph type="title"/>
          </p:nvPr>
        </p:nvSpPr>
        <p:spPr/>
        <p:txBody>
          <a:bodyPr/>
          <a:lstStyle/>
          <a:p>
            <a:r>
              <a:rPr lang="et-EE" dirty="0"/>
              <a:t>Miks pannakse pettusi toime?</a:t>
            </a:r>
          </a:p>
        </p:txBody>
      </p:sp>
      <p:sp>
        <p:nvSpPr>
          <p:cNvPr id="3" name="Sisu kohatäide 2">
            <a:extLst>
              <a:ext uri="{FF2B5EF4-FFF2-40B4-BE49-F238E27FC236}">
                <a16:creationId xmlns:a16="http://schemas.microsoft.com/office/drawing/2014/main" id="{6D4E90D8-A98B-5DDB-402B-09211427A812}"/>
              </a:ext>
            </a:extLst>
          </p:cNvPr>
          <p:cNvSpPr>
            <a:spLocks noGrp="1"/>
          </p:cNvSpPr>
          <p:nvPr>
            <p:ph idx="1"/>
          </p:nvPr>
        </p:nvSpPr>
        <p:spPr/>
        <p:txBody>
          <a:bodyPr>
            <a:normAutofit/>
          </a:bodyPr>
          <a:lstStyle/>
          <a:p>
            <a:r>
              <a:rPr lang="et-EE" b="1" dirty="0"/>
              <a:t>Majanduslik või sotsiaalne surve</a:t>
            </a:r>
            <a:r>
              <a:rPr lang="et-EE" dirty="0"/>
              <a:t> – rahalised raskused, pahed, tööalane, muu</a:t>
            </a:r>
          </a:p>
          <a:p>
            <a:r>
              <a:rPr lang="et-EE" b="1" dirty="0"/>
              <a:t>Võimalus</a:t>
            </a:r>
            <a:r>
              <a:rPr lang="et-EE" dirty="0"/>
              <a:t> – petetakse, kui tajutakse, et saadakse märkimisväärset kasu (raha, võim, staatus) ja/või pettusega saadav kasu tundub suurem kui võimalikud tagajärjed</a:t>
            </a:r>
          </a:p>
          <a:p>
            <a:r>
              <a:rPr lang="et-EE" b="1" dirty="0"/>
              <a:t>Õigustus</a:t>
            </a:r>
            <a:r>
              <a:rPr lang="et-EE" dirty="0"/>
              <a:t> – paremat väärimine, ainult raha laenamine, ei kahjusta kedagi, õige eesmärgi nimel, valitsus/ettevõte ise niikuinii raiskab raha</a:t>
            </a:r>
          </a:p>
          <a:p>
            <a:endParaRPr lang="et-EE" dirty="0"/>
          </a:p>
          <a:p>
            <a:r>
              <a:rPr lang="et-EE" b="1" dirty="0"/>
              <a:t>Võimu ja kontrolli vajadus</a:t>
            </a:r>
          </a:p>
          <a:p>
            <a:r>
              <a:rPr lang="et-EE" b="1" dirty="0"/>
              <a:t>Madal empaatiavõime</a:t>
            </a:r>
          </a:p>
        </p:txBody>
      </p:sp>
      <p:sp>
        <p:nvSpPr>
          <p:cNvPr id="4" name="Kuupäeva kohatäide 3">
            <a:extLst>
              <a:ext uri="{FF2B5EF4-FFF2-40B4-BE49-F238E27FC236}">
                <a16:creationId xmlns:a16="http://schemas.microsoft.com/office/drawing/2014/main" id="{67580409-0E00-7C97-8E11-A70EC1C94F4D}"/>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6" name="Slaidinumbri kohatäide 5">
            <a:extLst>
              <a:ext uri="{FF2B5EF4-FFF2-40B4-BE49-F238E27FC236}">
                <a16:creationId xmlns:a16="http://schemas.microsoft.com/office/drawing/2014/main" id="{3CA911D3-24AE-7DF4-83A6-501F59B4264D}"/>
              </a:ext>
            </a:extLst>
          </p:cNvPr>
          <p:cNvSpPr>
            <a:spLocks noGrp="1"/>
          </p:cNvSpPr>
          <p:nvPr>
            <p:ph type="sldNum" sz="quarter" idx="12"/>
          </p:nvPr>
        </p:nvSpPr>
        <p:spPr/>
        <p:txBody>
          <a:bodyPr/>
          <a:lstStyle/>
          <a:p>
            <a:fld id="{75E8737C-5582-4B0E-A9EC-AE062024ABDB}" type="slidenum">
              <a:rPr lang="en-US" smtClean="0"/>
              <a:t>4</a:t>
            </a:fld>
            <a:endParaRPr lang="en-US"/>
          </a:p>
        </p:txBody>
      </p:sp>
    </p:spTree>
    <p:extLst>
      <p:ext uri="{BB962C8B-B14F-4D97-AF65-F5344CB8AC3E}">
        <p14:creationId xmlns:p14="http://schemas.microsoft.com/office/powerpoint/2010/main" val="172225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3DE8E8B7-A172-95F5-23AB-61D40074E119}"/>
              </a:ext>
            </a:extLst>
          </p:cNvPr>
          <p:cNvSpPr>
            <a:spLocks noGrp="1"/>
          </p:cNvSpPr>
          <p:nvPr>
            <p:ph type="dt" sz="half" idx="10"/>
          </p:nvPr>
        </p:nvSpPr>
        <p:spPr/>
        <p:txBody>
          <a:bodyPr/>
          <a:lstStyle/>
          <a:p>
            <a:fld id="{4B045E4E-20EA-44FF-9D8F-31935ABAEB80}" type="datetime1">
              <a:rPr lang="et-EE" smtClean="0"/>
              <a:t>20.12.2025</a:t>
            </a:fld>
            <a:endParaRPr lang="en-US"/>
          </a:p>
        </p:txBody>
      </p:sp>
      <p:sp>
        <p:nvSpPr>
          <p:cNvPr id="5" name="Slaidinumbri kohatäide 4">
            <a:extLst>
              <a:ext uri="{FF2B5EF4-FFF2-40B4-BE49-F238E27FC236}">
                <a16:creationId xmlns:a16="http://schemas.microsoft.com/office/drawing/2014/main" id="{F3F16E14-5DA6-AF89-A7BF-86918469A12A}"/>
              </a:ext>
            </a:extLst>
          </p:cNvPr>
          <p:cNvSpPr>
            <a:spLocks noGrp="1"/>
          </p:cNvSpPr>
          <p:nvPr>
            <p:ph type="sldNum" sz="quarter" idx="12"/>
          </p:nvPr>
        </p:nvSpPr>
        <p:spPr/>
        <p:txBody>
          <a:bodyPr/>
          <a:lstStyle/>
          <a:p>
            <a:fld id="{75E8737C-5582-4B0E-A9EC-AE062024ABDB}" type="slidenum">
              <a:rPr lang="en-US" smtClean="0"/>
              <a:t>40</a:t>
            </a:fld>
            <a:endParaRPr lang="en-US"/>
          </a:p>
        </p:txBody>
      </p:sp>
      <p:sp>
        <p:nvSpPr>
          <p:cNvPr id="6" name="Title 5">
            <a:extLst>
              <a:ext uri="{FF2B5EF4-FFF2-40B4-BE49-F238E27FC236}">
                <a16:creationId xmlns:a16="http://schemas.microsoft.com/office/drawing/2014/main" id="{1015CFA1-1972-561F-C6CE-A123FA74B1FE}"/>
              </a:ext>
            </a:extLst>
          </p:cNvPr>
          <p:cNvSpPr>
            <a:spLocks noGrp="1"/>
          </p:cNvSpPr>
          <p:nvPr>
            <p:ph type="title"/>
          </p:nvPr>
        </p:nvSpPr>
        <p:spPr>
          <a:xfrm>
            <a:off x="3806013" y="2383502"/>
            <a:ext cx="4579974" cy="2090996"/>
          </a:xfrm>
        </p:spPr>
        <p:txBody>
          <a:bodyPr>
            <a:normAutofit/>
          </a:bodyPr>
          <a:lstStyle/>
          <a:p>
            <a:r>
              <a:rPr lang="et-EE" sz="5400" dirty="0"/>
              <a:t>SUUR TÄNU!</a:t>
            </a:r>
            <a:endParaRPr lang="en-US" sz="5400" dirty="0"/>
          </a:p>
        </p:txBody>
      </p:sp>
    </p:spTree>
    <p:extLst>
      <p:ext uri="{BB962C8B-B14F-4D97-AF65-F5344CB8AC3E}">
        <p14:creationId xmlns:p14="http://schemas.microsoft.com/office/powerpoint/2010/main" val="3799727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5FEB17F-9CA1-0BAC-44E2-67D91394DD85}"/>
              </a:ext>
            </a:extLst>
          </p:cNvPr>
          <p:cNvSpPr>
            <a:spLocks noGrp="1"/>
          </p:cNvSpPr>
          <p:nvPr>
            <p:ph type="title"/>
          </p:nvPr>
        </p:nvSpPr>
        <p:spPr/>
        <p:txBody>
          <a:bodyPr/>
          <a:lstStyle/>
          <a:p>
            <a:r>
              <a:rPr lang="et-EE" dirty="0"/>
              <a:t>Identiteedivargus</a:t>
            </a:r>
          </a:p>
        </p:txBody>
      </p:sp>
      <p:sp>
        <p:nvSpPr>
          <p:cNvPr id="3" name="Sisu kohatäide 2">
            <a:extLst>
              <a:ext uri="{FF2B5EF4-FFF2-40B4-BE49-F238E27FC236}">
                <a16:creationId xmlns:a16="http://schemas.microsoft.com/office/drawing/2014/main" id="{EDD08C26-B1C4-9207-DAC4-00D018260F41}"/>
              </a:ext>
            </a:extLst>
          </p:cNvPr>
          <p:cNvSpPr>
            <a:spLocks noGrp="1"/>
          </p:cNvSpPr>
          <p:nvPr>
            <p:ph idx="1"/>
          </p:nvPr>
        </p:nvSpPr>
        <p:spPr/>
        <p:txBody>
          <a:bodyPr/>
          <a:lstStyle/>
          <a:p>
            <a:r>
              <a:rPr lang="et-EE" b="1" dirty="0"/>
              <a:t>Identiteedivargus</a:t>
            </a:r>
            <a:r>
              <a:rPr lang="et-EE" dirty="0"/>
              <a:t> on kuritegu, mille käigus keegi kasutab teise isiku isiklikke andmeid ilma loata, et saada finantsilist kasu, sooritada pettusi või varjata oma tegelikku identiteeti.</a:t>
            </a:r>
          </a:p>
          <a:p>
            <a:r>
              <a:rPr lang="et-EE" dirty="0"/>
              <a:t>Näiteid identiteedivargustest:</a:t>
            </a:r>
          </a:p>
          <a:p>
            <a:pPr lvl="1"/>
            <a:r>
              <a:rPr lang="et-EE" b="1" dirty="0"/>
              <a:t>Andmete vargus füüsilisel kujul –</a:t>
            </a:r>
            <a:r>
              <a:rPr lang="et-EE" dirty="0"/>
              <a:t> postkastist võetud dokumendid, varastatud rahakott, prügist leitud isiklikud andmed</a:t>
            </a:r>
          </a:p>
          <a:p>
            <a:pPr lvl="1"/>
            <a:r>
              <a:rPr lang="et-EE" b="1" dirty="0"/>
              <a:t>Häkkerlus ja andmelekked</a:t>
            </a:r>
            <a:r>
              <a:rPr lang="et-EE" dirty="0"/>
              <a:t> – </a:t>
            </a:r>
            <a:r>
              <a:rPr lang="et-EE" dirty="0" err="1"/>
              <a:t>küberrünnakute</a:t>
            </a:r>
            <a:r>
              <a:rPr lang="et-EE" dirty="0"/>
              <a:t> kaudu saadud kasutajanimed, paroolid, isikukoodid</a:t>
            </a:r>
          </a:p>
          <a:p>
            <a:pPr lvl="1"/>
            <a:r>
              <a:rPr lang="et-EE" b="1" dirty="0"/>
              <a:t>Õngitsemine (</a:t>
            </a:r>
            <a:r>
              <a:rPr lang="et-EE" b="1" i="1" dirty="0" err="1"/>
              <a:t>phishing</a:t>
            </a:r>
            <a:r>
              <a:rPr lang="et-EE" b="1" dirty="0"/>
              <a:t>)</a:t>
            </a:r>
            <a:r>
              <a:rPr lang="et-EE" dirty="0"/>
              <a:t> – petukirjad või -veebilehed, mis meelitavad välja krediitkaardiandmeid või paroole</a:t>
            </a:r>
          </a:p>
          <a:p>
            <a:pPr lvl="1"/>
            <a:r>
              <a:rPr lang="et-EE" b="1" dirty="0"/>
              <a:t>Sotsiaalmeedia ja avalikud registrid</a:t>
            </a:r>
            <a:r>
              <a:rPr lang="et-EE" dirty="0"/>
              <a:t> – kui inimene jagab liiga palju isiklikku infot, saavad kelmid seda kasutada tema identiteedi varastamiseks</a:t>
            </a:r>
          </a:p>
        </p:txBody>
      </p:sp>
      <p:sp>
        <p:nvSpPr>
          <p:cNvPr id="4" name="Kuupäeva kohatäide 3">
            <a:extLst>
              <a:ext uri="{FF2B5EF4-FFF2-40B4-BE49-F238E27FC236}">
                <a16:creationId xmlns:a16="http://schemas.microsoft.com/office/drawing/2014/main" id="{107E0DFA-F046-2208-D9E2-2AEF74D3FCB2}"/>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6" name="Slaidinumbri kohatäide 5">
            <a:extLst>
              <a:ext uri="{FF2B5EF4-FFF2-40B4-BE49-F238E27FC236}">
                <a16:creationId xmlns:a16="http://schemas.microsoft.com/office/drawing/2014/main" id="{04183A94-F1B0-8744-E5BA-F3354150509F}"/>
              </a:ext>
            </a:extLst>
          </p:cNvPr>
          <p:cNvSpPr>
            <a:spLocks noGrp="1"/>
          </p:cNvSpPr>
          <p:nvPr>
            <p:ph type="sldNum" sz="quarter" idx="12"/>
          </p:nvPr>
        </p:nvSpPr>
        <p:spPr/>
        <p:txBody>
          <a:bodyPr/>
          <a:lstStyle/>
          <a:p>
            <a:fld id="{75E8737C-5582-4B0E-A9EC-AE062024ABDB}" type="slidenum">
              <a:rPr lang="en-US" smtClean="0"/>
              <a:t>5</a:t>
            </a:fld>
            <a:endParaRPr lang="en-US"/>
          </a:p>
        </p:txBody>
      </p:sp>
    </p:spTree>
    <p:extLst>
      <p:ext uri="{BB962C8B-B14F-4D97-AF65-F5344CB8AC3E}">
        <p14:creationId xmlns:p14="http://schemas.microsoft.com/office/powerpoint/2010/main" val="293400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5CD794A-F7C1-D977-CC80-BD82430CCFFB}"/>
              </a:ext>
            </a:extLst>
          </p:cNvPr>
          <p:cNvSpPr>
            <a:spLocks noGrp="1"/>
          </p:cNvSpPr>
          <p:nvPr>
            <p:ph type="title"/>
          </p:nvPr>
        </p:nvSpPr>
        <p:spPr/>
        <p:txBody>
          <a:bodyPr/>
          <a:lstStyle/>
          <a:p>
            <a:r>
              <a:rPr lang="et-EE" dirty="0"/>
              <a:t>Mida saab identiteedivargusega teha?</a:t>
            </a:r>
          </a:p>
        </p:txBody>
      </p:sp>
      <p:sp>
        <p:nvSpPr>
          <p:cNvPr id="3" name="Sisu kohatäide 2">
            <a:extLst>
              <a:ext uri="{FF2B5EF4-FFF2-40B4-BE49-F238E27FC236}">
                <a16:creationId xmlns:a16="http://schemas.microsoft.com/office/drawing/2014/main" id="{95C07B89-1206-F699-791A-97C690EAA137}"/>
              </a:ext>
            </a:extLst>
          </p:cNvPr>
          <p:cNvSpPr>
            <a:spLocks noGrp="1"/>
          </p:cNvSpPr>
          <p:nvPr>
            <p:ph idx="1"/>
          </p:nvPr>
        </p:nvSpPr>
        <p:spPr/>
        <p:txBody>
          <a:bodyPr/>
          <a:lstStyle/>
          <a:p>
            <a:pPr marL="0" indent="0">
              <a:buNone/>
            </a:pPr>
            <a:r>
              <a:rPr lang="et-EE" dirty="0"/>
              <a:t>💳 </a:t>
            </a:r>
            <a:r>
              <a:rPr lang="et-EE" b="1" dirty="0"/>
              <a:t>Teha finantspettusi</a:t>
            </a:r>
            <a:r>
              <a:rPr lang="et-EE" dirty="0"/>
              <a:t> – avada ohvri nimel laene, võtta krediitkaarte või sooritada ostusid</a:t>
            </a:r>
          </a:p>
          <a:p>
            <a:pPr marL="0" indent="0">
              <a:buNone/>
            </a:pPr>
            <a:r>
              <a:rPr lang="et-EE" dirty="0"/>
              <a:t>🛂 </a:t>
            </a:r>
            <a:r>
              <a:rPr lang="et-EE" b="1" dirty="0"/>
              <a:t>Dokumentide võltsimine</a:t>
            </a:r>
            <a:r>
              <a:rPr lang="et-EE" dirty="0"/>
              <a:t> – kasutada kellegi andmeid uute passide, ID-kaartide või juhilubade saamiseks</a:t>
            </a:r>
          </a:p>
          <a:p>
            <a:pPr marL="0" indent="0">
              <a:buNone/>
            </a:pPr>
            <a:r>
              <a:rPr lang="et-EE" dirty="0"/>
              <a:t>📧 </a:t>
            </a:r>
            <a:r>
              <a:rPr lang="et-EE" b="1" dirty="0"/>
              <a:t>Sotsiaalmeedias või e-mailis esinemine teise inimesena</a:t>
            </a:r>
            <a:r>
              <a:rPr lang="et-EE" dirty="0"/>
              <a:t> – näiteks ohvri sõpradelt raha küsides või tema maine kahjustamiseks</a:t>
            </a:r>
          </a:p>
          <a:p>
            <a:pPr marL="0" indent="0">
              <a:buNone/>
            </a:pPr>
            <a:r>
              <a:rPr lang="et-EE" dirty="0"/>
              <a:t>🏠 </a:t>
            </a:r>
            <a:r>
              <a:rPr lang="et-EE" b="1" dirty="0"/>
              <a:t>Üürida või osta midagi ohvri nimel</a:t>
            </a:r>
            <a:r>
              <a:rPr lang="et-EE" dirty="0"/>
              <a:t> – näiteks võtta ohvri nimel telefoniliitumine või rentida korter</a:t>
            </a:r>
          </a:p>
        </p:txBody>
      </p:sp>
      <p:sp>
        <p:nvSpPr>
          <p:cNvPr id="4" name="Kuupäeva kohatäide 3">
            <a:extLst>
              <a:ext uri="{FF2B5EF4-FFF2-40B4-BE49-F238E27FC236}">
                <a16:creationId xmlns:a16="http://schemas.microsoft.com/office/drawing/2014/main" id="{A616CCDA-6096-7AC7-5A8A-F83BF20EE936}"/>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6" name="Slaidinumbri kohatäide 5">
            <a:extLst>
              <a:ext uri="{FF2B5EF4-FFF2-40B4-BE49-F238E27FC236}">
                <a16:creationId xmlns:a16="http://schemas.microsoft.com/office/drawing/2014/main" id="{FF21EFA1-1F71-3DEC-B70F-C203EF114214}"/>
              </a:ext>
            </a:extLst>
          </p:cNvPr>
          <p:cNvSpPr>
            <a:spLocks noGrp="1"/>
          </p:cNvSpPr>
          <p:nvPr>
            <p:ph type="sldNum" sz="quarter" idx="12"/>
          </p:nvPr>
        </p:nvSpPr>
        <p:spPr/>
        <p:txBody>
          <a:bodyPr/>
          <a:lstStyle/>
          <a:p>
            <a:fld id="{75E8737C-5582-4B0E-A9EC-AE062024ABDB}" type="slidenum">
              <a:rPr lang="en-US" smtClean="0"/>
              <a:t>6</a:t>
            </a:fld>
            <a:endParaRPr lang="en-US"/>
          </a:p>
        </p:txBody>
      </p:sp>
    </p:spTree>
    <p:extLst>
      <p:ext uri="{BB962C8B-B14F-4D97-AF65-F5344CB8AC3E}">
        <p14:creationId xmlns:p14="http://schemas.microsoft.com/office/powerpoint/2010/main" val="93788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u kohatäide 6">
            <a:extLst>
              <a:ext uri="{FF2B5EF4-FFF2-40B4-BE49-F238E27FC236}">
                <a16:creationId xmlns:a16="http://schemas.microsoft.com/office/drawing/2014/main" id="{2C19F303-DF29-1DEF-12FD-2FF9217840A7}"/>
              </a:ext>
            </a:extLst>
          </p:cNvPr>
          <p:cNvPicPr>
            <a:picLocks noGrp="1" noChangeAspect="1"/>
          </p:cNvPicPr>
          <p:nvPr>
            <p:ph idx="1"/>
          </p:nvPr>
        </p:nvPicPr>
        <p:blipFill>
          <a:blip r:embed="rId3"/>
          <a:stretch>
            <a:fillRect/>
          </a:stretch>
        </p:blipFill>
        <p:spPr>
          <a:xfrm>
            <a:off x="966217" y="6108"/>
            <a:ext cx="4838502" cy="6851892"/>
          </a:xfrm>
          <a:prstGeom prst="rect">
            <a:avLst/>
          </a:prstGeom>
        </p:spPr>
      </p:pic>
      <p:sp>
        <p:nvSpPr>
          <p:cNvPr id="4" name="Kuupäeva kohatäide 3">
            <a:extLst>
              <a:ext uri="{FF2B5EF4-FFF2-40B4-BE49-F238E27FC236}">
                <a16:creationId xmlns:a16="http://schemas.microsoft.com/office/drawing/2014/main" id="{86C3FA3E-C495-9F0B-FBB0-C62484AF6C6A}"/>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6" name="Slaidinumbri kohatäide 5">
            <a:extLst>
              <a:ext uri="{FF2B5EF4-FFF2-40B4-BE49-F238E27FC236}">
                <a16:creationId xmlns:a16="http://schemas.microsoft.com/office/drawing/2014/main" id="{10526D94-6694-0376-CB19-9BCFE7E16902}"/>
              </a:ext>
            </a:extLst>
          </p:cNvPr>
          <p:cNvSpPr>
            <a:spLocks noGrp="1"/>
          </p:cNvSpPr>
          <p:nvPr>
            <p:ph type="sldNum" sz="quarter" idx="12"/>
          </p:nvPr>
        </p:nvSpPr>
        <p:spPr/>
        <p:txBody>
          <a:bodyPr/>
          <a:lstStyle/>
          <a:p>
            <a:fld id="{75E8737C-5582-4B0E-A9EC-AE062024ABDB}" type="slidenum">
              <a:rPr lang="en-US" smtClean="0"/>
              <a:t>7</a:t>
            </a:fld>
            <a:endParaRPr lang="en-US"/>
          </a:p>
        </p:txBody>
      </p:sp>
      <p:pic>
        <p:nvPicPr>
          <p:cNvPr id="8" name="Pilt 7">
            <a:extLst>
              <a:ext uri="{FF2B5EF4-FFF2-40B4-BE49-F238E27FC236}">
                <a16:creationId xmlns:a16="http://schemas.microsoft.com/office/drawing/2014/main" id="{A930C7DE-B63D-42CE-91CE-AAB37A1FA5E9}"/>
              </a:ext>
            </a:extLst>
          </p:cNvPr>
          <p:cNvPicPr>
            <a:picLocks noChangeAspect="1"/>
          </p:cNvPicPr>
          <p:nvPr/>
        </p:nvPicPr>
        <p:blipFill>
          <a:blip r:embed="rId4"/>
          <a:stretch>
            <a:fillRect/>
          </a:stretch>
        </p:blipFill>
        <p:spPr>
          <a:xfrm>
            <a:off x="5932736" y="0"/>
            <a:ext cx="5549081" cy="6858000"/>
          </a:xfrm>
          <a:prstGeom prst="rect">
            <a:avLst/>
          </a:prstGeom>
        </p:spPr>
      </p:pic>
    </p:spTree>
    <p:extLst>
      <p:ext uri="{BB962C8B-B14F-4D97-AF65-F5344CB8AC3E}">
        <p14:creationId xmlns:p14="http://schemas.microsoft.com/office/powerpoint/2010/main" val="3449328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a:extLst>
              <a:ext uri="{FF2B5EF4-FFF2-40B4-BE49-F238E27FC236}">
                <a16:creationId xmlns:a16="http://schemas.microsoft.com/office/drawing/2014/main" id="{07DEC971-DE91-FF6F-217F-45B6BF47757C}"/>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5" name="Jaluse kohatäide 4">
            <a:extLst>
              <a:ext uri="{FF2B5EF4-FFF2-40B4-BE49-F238E27FC236}">
                <a16:creationId xmlns:a16="http://schemas.microsoft.com/office/drawing/2014/main" id="{73CC58CE-DB95-0A0C-02F3-14A903A22C3C}"/>
              </a:ext>
            </a:extLst>
          </p:cNvPr>
          <p:cNvSpPr>
            <a:spLocks noGrp="1"/>
          </p:cNvSpPr>
          <p:nvPr>
            <p:ph type="ftr" sz="quarter" idx="11"/>
          </p:nvPr>
        </p:nvSpPr>
        <p:spPr/>
        <p:txBody>
          <a:bodyPr/>
          <a:lstStyle/>
          <a:p>
            <a:r>
              <a:rPr lang="et-EE"/>
              <a:t>mraamatupidaja.ee/kontor</a:t>
            </a:r>
            <a:endParaRPr lang="en-US" dirty="0"/>
          </a:p>
        </p:txBody>
      </p:sp>
      <p:sp>
        <p:nvSpPr>
          <p:cNvPr id="6" name="Slaidinumbri kohatäide 5">
            <a:extLst>
              <a:ext uri="{FF2B5EF4-FFF2-40B4-BE49-F238E27FC236}">
                <a16:creationId xmlns:a16="http://schemas.microsoft.com/office/drawing/2014/main" id="{B7CA4E71-5FA8-446C-AE16-46622772F644}"/>
              </a:ext>
            </a:extLst>
          </p:cNvPr>
          <p:cNvSpPr>
            <a:spLocks noGrp="1"/>
          </p:cNvSpPr>
          <p:nvPr>
            <p:ph type="sldNum" sz="quarter" idx="12"/>
          </p:nvPr>
        </p:nvSpPr>
        <p:spPr/>
        <p:txBody>
          <a:bodyPr/>
          <a:lstStyle/>
          <a:p>
            <a:fld id="{75E8737C-5582-4B0E-A9EC-AE062024ABDB}" type="slidenum">
              <a:rPr lang="en-US" smtClean="0"/>
              <a:t>8</a:t>
            </a:fld>
            <a:endParaRPr lang="en-US"/>
          </a:p>
        </p:txBody>
      </p:sp>
      <p:pic>
        <p:nvPicPr>
          <p:cNvPr id="2050" name="Picture 2" descr="Ekraanipilt petturite saadetud vastuse algusest: kinnitus, et kirja saaja on pannud toime kuriteo, aga on olemas võimalus seda mitte avalikustada.">
            <a:extLst>
              <a:ext uri="{FF2B5EF4-FFF2-40B4-BE49-F238E27FC236}">
                <a16:creationId xmlns:a16="http://schemas.microsoft.com/office/drawing/2014/main" id="{93BB41A8-2B5C-688E-E2E1-B1D0950A9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91" y="726899"/>
            <a:ext cx="11491176" cy="459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29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a:extLst>
              <a:ext uri="{FF2B5EF4-FFF2-40B4-BE49-F238E27FC236}">
                <a16:creationId xmlns:a16="http://schemas.microsoft.com/office/drawing/2014/main" id="{0F51C91F-7734-4B09-A327-719FE5DD3868}"/>
              </a:ext>
            </a:extLst>
          </p:cNvPr>
          <p:cNvSpPr>
            <a:spLocks noGrp="1"/>
          </p:cNvSpPr>
          <p:nvPr>
            <p:ph type="dt" sz="half" idx="10"/>
          </p:nvPr>
        </p:nvSpPr>
        <p:spPr/>
        <p:txBody>
          <a:bodyPr/>
          <a:lstStyle/>
          <a:p>
            <a:fld id="{5601E9E1-A314-4A3E-89BD-C1BAAB19368C}" type="datetime1">
              <a:rPr lang="et-EE" smtClean="0"/>
              <a:t>20.12.2025</a:t>
            </a:fld>
            <a:endParaRPr lang="en-US" dirty="0"/>
          </a:p>
        </p:txBody>
      </p:sp>
      <p:sp>
        <p:nvSpPr>
          <p:cNvPr id="5" name="Jaluse kohatäide 4">
            <a:extLst>
              <a:ext uri="{FF2B5EF4-FFF2-40B4-BE49-F238E27FC236}">
                <a16:creationId xmlns:a16="http://schemas.microsoft.com/office/drawing/2014/main" id="{AFCF11C9-D798-C5DD-DA7B-96AC1447B3CA}"/>
              </a:ext>
            </a:extLst>
          </p:cNvPr>
          <p:cNvSpPr>
            <a:spLocks noGrp="1"/>
          </p:cNvSpPr>
          <p:nvPr>
            <p:ph type="ftr" sz="quarter" idx="11"/>
          </p:nvPr>
        </p:nvSpPr>
        <p:spPr/>
        <p:txBody>
          <a:bodyPr/>
          <a:lstStyle/>
          <a:p>
            <a:r>
              <a:rPr lang="et-EE"/>
              <a:t>mraamatupidaja.ee/kontor</a:t>
            </a:r>
            <a:endParaRPr lang="en-US" dirty="0"/>
          </a:p>
        </p:txBody>
      </p:sp>
      <p:sp>
        <p:nvSpPr>
          <p:cNvPr id="6" name="Slaidinumbri kohatäide 5">
            <a:extLst>
              <a:ext uri="{FF2B5EF4-FFF2-40B4-BE49-F238E27FC236}">
                <a16:creationId xmlns:a16="http://schemas.microsoft.com/office/drawing/2014/main" id="{ED3FD715-8C81-BA71-8724-D0FE6BD03920}"/>
              </a:ext>
            </a:extLst>
          </p:cNvPr>
          <p:cNvSpPr>
            <a:spLocks noGrp="1"/>
          </p:cNvSpPr>
          <p:nvPr>
            <p:ph type="sldNum" sz="quarter" idx="12"/>
          </p:nvPr>
        </p:nvSpPr>
        <p:spPr/>
        <p:txBody>
          <a:bodyPr/>
          <a:lstStyle/>
          <a:p>
            <a:fld id="{75E8737C-5582-4B0E-A9EC-AE062024ABDB}" type="slidenum">
              <a:rPr lang="en-US" smtClean="0"/>
              <a:t>9</a:t>
            </a:fld>
            <a:endParaRPr lang="en-US"/>
          </a:p>
        </p:txBody>
      </p:sp>
      <p:pic>
        <p:nvPicPr>
          <p:cNvPr id="1026" name="Picture 2" descr="Ekraanipilt petturite saadetud vastuse teisest osast: mitteavalikustamiseks tuleb maksta 8000€ trahvi. Lisaks küsitakse kirja saaja andmeid ning isikutunnistuse koopiat.">
            <a:extLst>
              <a:ext uri="{FF2B5EF4-FFF2-40B4-BE49-F238E27FC236}">
                <a16:creationId xmlns:a16="http://schemas.microsoft.com/office/drawing/2014/main" id="{1D5DFCC0-1F2D-130F-4BAC-47E50EC71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73957"/>
            <a:ext cx="10906213" cy="5633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747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B408B1E190FC4C84F75DBC5A839D3C" ma:contentTypeVersion="16" ma:contentTypeDescription="Create a new document." ma:contentTypeScope="" ma:versionID="f829fded8ce27a0c49ae21599cb2c5ae">
  <xsd:schema xmlns:xsd="http://www.w3.org/2001/XMLSchema" xmlns:xs="http://www.w3.org/2001/XMLSchema" xmlns:p="http://schemas.microsoft.com/office/2006/metadata/properties" xmlns:ns2="3b4add7d-e330-4b76-80a5-7cff06e216e0" xmlns:ns3="ad1f47fa-de39-43f5-86bf-d958ddf0ec5e" targetNamespace="http://schemas.microsoft.com/office/2006/metadata/properties" ma:root="true" ma:fieldsID="f246b268aa1e9992666e71a7ec192bc9" ns2:_="" ns3:_="">
    <xsd:import namespace="3b4add7d-e330-4b76-80a5-7cff06e216e0"/>
    <xsd:import namespace="ad1f47fa-de39-43f5-86bf-d958ddf0ec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4add7d-e330-4b76-80a5-7cff06e216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5bda05-b7f2-401d-bdff-c39fb39d28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d1f47fa-de39-43f5-86bf-d958ddf0ec5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e6f5d98-6f4b-4de3-ab02-02140b307947}" ma:internalName="TaxCatchAll" ma:showField="CatchAllData" ma:web="ad1f47fa-de39-43f5-86bf-d958ddf0ec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b4add7d-e330-4b76-80a5-7cff06e216e0">
      <Terms xmlns="http://schemas.microsoft.com/office/infopath/2007/PartnerControls"/>
    </lcf76f155ced4ddcb4097134ff3c332f>
    <TaxCatchAll xmlns="ad1f47fa-de39-43f5-86bf-d958ddf0ec5e" xsi:nil="true"/>
  </documentManagement>
</p:properties>
</file>

<file path=customXml/itemProps1.xml><?xml version="1.0" encoding="utf-8"?>
<ds:datastoreItem xmlns:ds="http://schemas.openxmlformats.org/officeDocument/2006/customXml" ds:itemID="{444A3AA4-41CB-48C8-B526-97733FDFF8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4add7d-e330-4b76-80a5-7cff06e216e0"/>
    <ds:schemaRef ds:uri="ad1f47fa-de39-43f5-86bf-d958ddf0ec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5CC7BD-52F8-431F-AFD4-86DF9BEB038E}">
  <ds:schemaRefs>
    <ds:schemaRef ds:uri="http://schemas.microsoft.com/sharepoint/v3/contenttype/forms"/>
  </ds:schemaRefs>
</ds:datastoreItem>
</file>

<file path=customXml/itemProps3.xml><?xml version="1.0" encoding="utf-8"?>
<ds:datastoreItem xmlns:ds="http://schemas.openxmlformats.org/officeDocument/2006/customXml" ds:itemID="{B86CCA45-F044-47B9-B6B0-5B60C273F3DB}">
  <ds:schemaRefs>
    <ds:schemaRef ds:uri="http://www.w3.org/XML/1998/namespace"/>
    <ds:schemaRef ds:uri="http://purl.org/dc/dcmitype/"/>
    <ds:schemaRef ds:uri="http://schemas.microsoft.com/office/infopath/2007/PartnerControls"/>
    <ds:schemaRef ds:uri="ad1f47fa-de39-43f5-86bf-d958ddf0ec5e"/>
    <ds:schemaRef ds:uri="http://schemas.microsoft.com/office/2006/documentManagement/types"/>
    <ds:schemaRef ds:uri="3b4add7d-e330-4b76-80a5-7cff06e216e0"/>
    <ds:schemaRef ds:uri="http://purl.org/dc/elements/1.1/"/>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622</TotalTime>
  <Words>1989</Words>
  <Application>Microsoft Office PowerPoint</Application>
  <PresentationFormat>Laiekraan</PresentationFormat>
  <Paragraphs>266</Paragraphs>
  <Slides>40</Slides>
  <Notes>12</Notes>
  <HiddenSlides>0</HiddenSlides>
  <MMClips>0</MMClips>
  <ScaleCrop>false</ScaleCrop>
  <HeadingPairs>
    <vt:vector size="6" baseType="variant">
      <vt:variant>
        <vt:lpstr>Kasutatud fondid</vt:lpstr>
      </vt:variant>
      <vt:variant>
        <vt:i4>6</vt:i4>
      </vt:variant>
      <vt:variant>
        <vt:lpstr>Kujundus</vt:lpstr>
      </vt:variant>
      <vt:variant>
        <vt:i4>1</vt:i4>
      </vt:variant>
      <vt:variant>
        <vt:lpstr>Slaidipealkirjad</vt:lpstr>
      </vt:variant>
      <vt:variant>
        <vt:i4>40</vt:i4>
      </vt:variant>
    </vt:vector>
  </HeadingPairs>
  <TitlesOfParts>
    <vt:vector size="47" baseType="lpstr">
      <vt:lpstr>__fkGroteskNeue_598ab8</vt:lpstr>
      <vt:lpstr>Arial</vt:lpstr>
      <vt:lpstr>Calibri</vt:lpstr>
      <vt:lpstr>Calibri Light</vt:lpstr>
      <vt:lpstr>Montserrat</vt:lpstr>
      <vt:lpstr>Times New Roman</vt:lpstr>
      <vt:lpstr>Office Theme</vt:lpstr>
      <vt:lpstr>Küberturvalisus</vt:lpstr>
      <vt:lpstr>Mis on pettus?</vt:lpstr>
      <vt:lpstr>Mis on kelmus?</vt:lpstr>
      <vt:lpstr>Miks pannakse pettusi toime?</vt:lpstr>
      <vt:lpstr>Identiteedivargus</vt:lpstr>
      <vt:lpstr>Mida saab identiteedivargusega teha?</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Tööpakkumine</vt:lpstr>
      <vt:lpstr>Pakiteenus</vt:lpstr>
      <vt:lpstr>FB Marketplace</vt:lpstr>
      <vt:lpstr>Pangaandmete uuendamine</vt:lpstr>
      <vt:lpstr>Kordamiseks</vt:lpstr>
      <vt:lpstr>WWW</vt:lpstr>
      <vt:lpstr>Turvaliselt veebis</vt:lpstr>
      <vt:lpstr>Digiturvalisus</vt:lpstr>
      <vt:lpstr>Kuidas ennast kaitsta kelmide eest?</vt:lpstr>
      <vt:lpstr>Kuidas ennast kaitsta kelmide eest?</vt:lpstr>
      <vt:lpstr>Kuidas ennast kaitsta kelmide eest?</vt:lpstr>
      <vt:lpstr>PowerPointi esitlus</vt:lpstr>
      <vt:lpstr>Kasulikke veebilehti</vt:lpstr>
      <vt:lpstr>SUUR TÄNU!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Koolituse slaidid</dc:title>
  <dc:creator>Nordic Koolitus OÜ</dc:creator>
  <cp:lastModifiedBy>Mirell Lattik</cp:lastModifiedBy>
  <cp:revision>24</cp:revision>
  <dcterms:created xsi:type="dcterms:W3CDTF">2019-09-22T10:59:26Z</dcterms:created>
  <dcterms:modified xsi:type="dcterms:W3CDTF">2025-12-20T18:11:28Z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0x0101001FB408B1E190FC4C84F75DBC5A839D3C</vt:lpwstr>
  </property>
</Properties>
</file>