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6" r:id="rId4"/>
    <p:sldId id="256" r:id="rId5"/>
    <p:sldId id="257" r:id="rId6"/>
    <p:sldId id="273" r:id="rId7"/>
    <p:sldId id="274" r:id="rId8"/>
    <p:sldId id="275" r:id="rId9"/>
    <p:sldId id="258" r:id="rId10"/>
    <p:sldId id="277" r:id="rId11"/>
    <p:sldId id="272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8" r:id="rId24"/>
    <p:sldId id="279" r:id="rId25"/>
    <p:sldId id="280" r:id="rId26"/>
    <p:sldId id="282" r:id="rId27"/>
    <p:sldId id="287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5" autoAdjust="0"/>
    <p:restoredTop sz="94660"/>
  </p:normalViewPr>
  <p:slideViewPr>
    <p:cSldViewPr snapToGrid="0">
      <p:cViewPr>
        <p:scale>
          <a:sx n="60" d="100"/>
          <a:sy n="60" d="100"/>
        </p:scale>
        <p:origin x="1205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1492A1-8A23-FE52-5DA7-2E4305964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09C4C4-9BCB-22C3-6C28-82ECA7270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D237F67-D589-BECE-C7A0-58AC3710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E84859A-3921-4F43-8641-7CFA04A0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A76906D-0811-2146-F2A8-A042F683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295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9612CB-4BA0-C1D7-E67D-35BD4322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A466911-CD2B-A037-CDD6-CB709A408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F346A00-B06A-8FB5-5D8B-B80506F2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F5CBF80-3213-A015-0A11-9332C4FD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03D5AFE-13AB-A553-6D1E-C7516657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664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09222C4B-5A5C-415F-F2BB-57AD898AD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8584575-AFF2-B63C-4CD3-E0AEE03B4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B388274-2261-67C6-0977-D191C44F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99CCC7B-255D-D7D4-47D9-48BB4C0D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709D150-D93F-2687-F615-D0ECCF64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66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BCB5FDD-65E8-136B-92E2-53AF46E0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523B64C-1EFE-D062-93E4-B0AC134C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9AF8112-8691-8C5F-29EA-9CD0195E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38919F5-B8B8-0D8C-C0FB-B3BF6345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2D7CB6E-98E9-EC71-1E8E-765515BE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894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9872B72-A08B-8405-5A72-0C7653C8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3AB7292-81C5-ACBE-F3A6-F936EC17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4DDC622-AC7C-3F9A-79A7-DCCB175C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F3E6FAC-4027-50F2-2CF0-040D2B3E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6CBFAF-82C9-A343-A71A-D832B7A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00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22E013E-088F-6F53-76A6-6AAD7F4B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6F0B23-FD35-D2CD-8F4A-01B07DB2E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96A8786A-E332-91E1-3679-AB63D690E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59BC2C1-1979-6695-6C18-CDFED343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8F1D5A7-04C5-7F24-53C9-CAB09193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CF73C03-E1AE-97D0-2091-A596B660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2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737D1C2-05A5-715D-55B0-39AEC1B2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51CABDE-FB64-EA1F-AD3F-700CFF8F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DF1846BF-0B37-4D6D-3751-C5638F826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B7207EA1-FC87-66CF-7870-18B0F6E87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3DAE96B6-0AE3-E854-48FB-46C81526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71A17E32-2E6E-BE09-4D82-816972F2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A9280231-1A1F-BF89-0056-D343F8B4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01F5434D-370C-EB72-9F40-399DB40E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571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53CD5AF-A727-EA48-1F03-982472D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8840F40F-20D7-E18B-2F30-1EBB53CF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B7609236-B5AB-8526-FA01-1EEBCBB0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955C01C-3DCD-4F66-9FF8-65606524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36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A970B669-E1FF-CA2A-9BC9-893E8D9F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DDE7331-1A58-1035-BD2B-616303BC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95622E7-A3D2-739E-1300-72A7F4F4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964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7B80DB0-E5F0-F9FB-79D6-CE4300D6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15FD715-AEBB-FFD3-2950-E371775D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56E88D5-A529-C57B-9413-C5E5D9C6D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72163CB-5482-B779-2A00-C3CC957A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A54139E-CE90-49AA-C8E3-5A916198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BC4B8F34-90AE-E1FB-0EF9-711F1360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938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5F5B5C1-0C9B-3AD3-3091-602A42A0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31A4B5E0-F9CD-6114-A2E5-90AA35FA2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AE62562-D90A-10AF-8C6E-1231E2741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F3BAA3CB-D86B-FAC2-2F60-BD5107C9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471F212-9093-3F4A-8A8F-3A064C5A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E3CAC0E-3F3E-AB31-90C2-4E4ED6E9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0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FCB91DB5-E744-CB8B-4402-503E43A4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67F741C-EB02-50B0-1D54-A35F91DBA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A526933-2E63-01D7-7169-686D6191C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A07A2-B64D-4701-A28F-1F0F6C596DBE}" type="datetimeFigureOut">
              <a:rPr lang="et-EE" smtClean="0"/>
              <a:t>22.11.2025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31DDF2F-93BC-FB96-02A8-BD1DE90DA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631A55C-A2E4-B408-68DE-5F571485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8E60E-A4B3-430A-B806-FD02E273B74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04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3.jpg"/><Relationship Id="rId4" Type="http://schemas.openxmlformats.org/officeDocument/2006/relationships/image" Target="../media/image10.jpg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3.jpg"/><Relationship Id="rId7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jpg"/><Relationship Id="rId4" Type="http://schemas.openxmlformats.org/officeDocument/2006/relationships/image" Target="../media/image11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2.jpg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7.jpg"/><Relationship Id="rId4" Type="http://schemas.openxmlformats.org/officeDocument/2006/relationships/image" Target="../media/image9.jpg"/><Relationship Id="rId9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jpg"/><Relationship Id="rId7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6.jpg"/><Relationship Id="rId4" Type="http://schemas.openxmlformats.org/officeDocument/2006/relationships/image" Target="../media/image13.jpg"/><Relationship Id="rId9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2.jpg"/><Relationship Id="rId9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5CF3F2-98BD-1502-10CD-95EB00FCE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47213E7-CE31-EB13-101C-864B797CB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14ACF14C-93B5-138E-D659-C4977AF286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8382000" cy="12573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4597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Rühm 88">
            <a:extLst>
              <a:ext uri="{FF2B5EF4-FFF2-40B4-BE49-F238E27FC236}">
                <a16:creationId xmlns:a16="http://schemas.microsoft.com/office/drawing/2014/main" id="{ABAFB1B5-3691-0AE8-99EC-29249681F479}"/>
              </a:ext>
            </a:extLst>
          </p:cNvPr>
          <p:cNvGrpSpPr/>
          <p:nvPr/>
        </p:nvGrpSpPr>
        <p:grpSpPr>
          <a:xfrm>
            <a:off x="5382126" y="344906"/>
            <a:ext cx="6978316" cy="5831305"/>
            <a:chOff x="5382126" y="344906"/>
            <a:chExt cx="6978316" cy="583130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istkülik 3">
              <a:extLst>
                <a:ext uri="{FF2B5EF4-FFF2-40B4-BE49-F238E27FC236}">
                  <a16:creationId xmlns:a16="http://schemas.microsoft.com/office/drawing/2014/main" id="{08B348F7-3C09-C168-167A-552C5F39F4AB}"/>
                </a:ext>
              </a:extLst>
            </p:cNvPr>
            <p:cNvSpPr/>
            <p:nvPr/>
          </p:nvSpPr>
          <p:spPr>
            <a:xfrm>
              <a:off x="6994357" y="385010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AFFF1F84-BB80-2908-FE5F-78C6EDE46B89}"/>
                </a:ext>
              </a:extLst>
            </p:cNvPr>
            <p:cNvSpPr/>
            <p:nvPr/>
          </p:nvSpPr>
          <p:spPr>
            <a:xfrm>
              <a:off x="6192251" y="1576137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Ristkülik 5">
              <a:extLst>
                <a:ext uri="{FF2B5EF4-FFF2-40B4-BE49-F238E27FC236}">
                  <a16:creationId xmlns:a16="http://schemas.microsoft.com/office/drawing/2014/main" id="{65720E3F-8D3F-F78B-256C-30025C73A6AC}"/>
                </a:ext>
              </a:extLst>
            </p:cNvPr>
            <p:cNvSpPr/>
            <p:nvPr/>
          </p:nvSpPr>
          <p:spPr>
            <a:xfrm>
              <a:off x="6196260" y="3930317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" name="Ristkülik 6">
              <a:extLst>
                <a:ext uri="{FF2B5EF4-FFF2-40B4-BE49-F238E27FC236}">
                  <a16:creationId xmlns:a16="http://schemas.microsoft.com/office/drawing/2014/main" id="{8F3B2C7F-B445-DD4F-30EF-8B5CC762DF5F}"/>
                </a:ext>
              </a:extLst>
            </p:cNvPr>
            <p:cNvSpPr/>
            <p:nvPr/>
          </p:nvSpPr>
          <p:spPr>
            <a:xfrm>
              <a:off x="10110535" y="5109410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" name="Ristkülik 7">
              <a:extLst>
                <a:ext uri="{FF2B5EF4-FFF2-40B4-BE49-F238E27FC236}">
                  <a16:creationId xmlns:a16="http://schemas.microsoft.com/office/drawing/2014/main" id="{58B546F4-7FE0-5DDD-FF54-2BD9D4B1E429}"/>
                </a:ext>
              </a:extLst>
            </p:cNvPr>
            <p:cNvSpPr/>
            <p:nvPr/>
          </p:nvSpPr>
          <p:spPr>
            <a:xfrm>
              <a:off x="7006389" y="5093370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" name="Ristkülik 8">
              <a:extLst>
                <a:ext uri="{FF2B5EF4-FFF2-40B4-BE49-F238E27FC236}">
                  <a16:creationId xmlns:a16="http://schemas.microsoft.com/office/drawing/2014/main" id="{4738E47E-6618-B952-7743-9C5BA45A4EC8}"/>
                </a:ext>
              </a:extLst>
            </p:cNvPr>
            <p:cNvSpPr/>
            <p:nvPr/>
          </p:nvSpPr>
          <p:spPr>
            <a:xfrm>
              <a:off x="8550441" y="5117434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Ristkülik 9">
              <a:extLst>
                <a:ext uri="{FF2B5EF4-FFF2-40B4-BE49-F238E27FC236}">
                  <a16:creationId xmlns:a16="http://schemas.microsoft.com/office/drawing/2014/main" id="{B4D0900C-972F-F218-2788-14140581AFA1}"/>
                </a:ext>
              </a:extLst>
            </p:cNvPr>
            <p:cNvSpPr/>
            <p:nvPr/>
          </p:nvSpPr>
          <p:spPr>
            <a:xfrm>
              <a:off x="7772398" y="3926307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Ristkülik 10">
              <a:extLst>
                <a:ext uri="{FF2B5EF4-FFF2-40B4-BE49-F238E27FC236}">
                  <a16:creationId xmlns:a16="http://schemas.microsoft.com/office/drawing/2014/main" id="{A61A2C17-4A25-9643-FF68-9570A40B9938}"/>
                </a:ext>
              </a:extLst>
            </p:cNvPr>
            <p:cNvSpPr/>
            <p:nvPr/>
          </p:nvSpPr>
          <p:spPr>
            <a:xfrm>
              <a:off x="9348536" y="3922295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Ristkülik 11">
              <a:extLst>
                <a:ext uri="{FF2B5EF4-FFF2-40B4-BE49-F238E27FC236}">
                  <a16:creationId xmlns:a16="http://schemas.microsoft.com/office/drawing/2014/main" id="{91A8F4CC-9934-40A7-F55C-84226EB8F6DF}"/>
                </a:ext>
              </a:extLst>
            </p:cNvPr>
            <p:cNvSpPr/>
            <p:nvPr/>
          </p:nvSpPr>
          <p:spPr>
            <a:xfrm>
              <a:off x="7006390" y="2743200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Ristkülik 12">
              <a:extLst>
                <a:ext uri="{FF2B5EF4-FFF2-40B4-BE49-F238E27FC236}">
                  <a16:creationId xmlns:a16="http://schemas.microsoft.com/office/drawing/2014/main" id="{014012CD-AAC0-35C1-EC35-DC0CF4119810}"/>
                </a:ext>
              </a:extLst>
            </p:cNvPr>
            <p:cNvSpPr/>
            <p:nvPr/>
          </p:nvSpPr>
          <p:spPr>
            <a:xfrm>
              <a:off x="8582527" y="2735180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4" name="Ristkülik 13">
              <a:extLst>
                <a:ext uri="{FF2B5EF4-FFF2-40B4-BE49-F238E27FC236}">
                  <a16:creationId xmlns:a16="http://schemas.microsoft.com/office/drawing/2014/main" id="{8DD64BAE-01E1-42A6-D948-E92917699F33}"/>
                </a:ext>
              </a:extLst>
            </p:cNvPr>
            <p:cNvSpPr/>
            <p:nvPr/>
          </p:nvSpPr>
          <p:spPr>
            <a:xfrm>
              <a:off x="10932695" y="1564105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Ristkülik 14">
              <a:extLst>
                <a:ext uri="{FF2B5EF4-FFF2-40B4-BE49-F238E27FC236}">
                  <a16:creationId xmlns:a16="http://schemas.microsoft.com/office/drawing/2014/main" id="{7BF351E0-68CF-17BF-8271-9A4FDE01C577}"/>
                </a:ext>
              </a:extLst>
            </p:cNvPr>
            <p:cNvSpPr/>
            <p:nvPr/>
          </p:nvSpPr>
          <p:spPr>
            <a:xfrm>
              <a:off x="10162674" y="2743200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6" name="Ristkülik 15">
              <a:extLst>
                <a:ext uri="{FF2B5EF4-FFF2-40B4-BE49-F238E27FC236}">
                  <a16:creationId xmlns:a16="http://schemas.microsoft.com/office/drawing/2014/main" id="{F09F2A7B-D9A5-1BE9-522D-506E3F761C33}"/>
                </a:ext>
              </a:extLst>
            </p:cNvPr>
            <p:cNvSpPr/>
            <p:nvPr/>
          </p:nvSpPr>
          <p:spPr>
            <a:xfrm>
              <a:off x="9352547" y="1556084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7" name="Ristkülik 16">
              <a:extLst>
                <a:ext uri="{FF2B5EF4-FFF2-40B4-BE49-F238E27FC236}">
                  <a16:creationId xmlns:a16="http://schemas.microsoft.com/office/drawing/2014/main" id="{DBA90245-2472-A20F-E071-0856ADB962F9}"/>
                </a:ext>
              </a:extLst>
            </p:cNvPr>
            <p:cNvSpPr/>
            <p:nvPr/>
          </p:nvSpPr>
          <p:spPr>
            <a:xfrm>
              <a:off x="8574504" y="368968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8" name="Ristkülik 17">
              <a:extLst>
                <a:ext uri="{FF2B5EF4-FFF2-40B4-BE49-F238E27FC236}">
                  <a16:creationId xmlns:a16="http://schemas.microsoft.com/office/drawing/2014/main" id="{0513B46C-14FB-5619-B147-72E8C3956D18}"/>
                </a:ext>
              </a:extLst>
            </p:cNvPr>
            <p:cNvSpPr/>
            <p:nvPr/>
          </p:nvSpPr>
          <p:spPr>
            <a:xfrm>
              <a:off x="7772399" y="1576137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9" name="Ristkülik 18">
              <a:extLst>
                <a:ext uri="{FF2B5EF4-FFF2-40B4-BE49-F238E27FC236}">
                  <a16:creationId xmlns:a16="http://schemas.microsoft.com/office/drawing/2014/main" id="{4FD5EEF0-77E0-E383-6324-ED16D0DF81E2}"/>
                </a:ext>
              </a:extLst>
            </p:cNvPr>
            <p:cNvSpPr/>
            <p:nvPr/>
          </p:nvSpPr>
          <p:spPr>
            <a:xfrm>
              <a:off x="10162674" y="344906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5" name="Ristkülik 84">
              <a:extLst>
                <a:ext uri="{FF2B5EF4-FFF2-40B4-BE49-F238E27FC236}">
                  <a16:creationId xmlns:a16="http://schemas.microsoft.com/office/drawing/2014/main" id="{F897B57B-D895-8BC8-1D5A-D1F5232254A8}"/>
                </a:ext>
              </a:extLst>
            </p:cNvPr>
            <p:cNvSpPr/>
            <p:nvPr/>
          </p:nvSpPr>
          <p:spPr>
            <a:xfrm>
              <a:off x="5390145" y="5133474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6" name="Ristkülik 85">
              <a:extLst>
                <a:ext uri="{FF2B5EF4-FFF2-40B4-BE49-F238E27FC236}">
                  <a16:creationId xmlns:a16="http://schemas.microsoft.com/office/drawing/2014/main" id="{E471FE22-0AF0-2B6E-B283-DE9890C4A612}"/>
                </a:ext>
              </a:extLst>
            </p:cNvPr>
            <p:cNvSpPr/>
            <p:nvPr/>
          </p:nvSpPr>
          <p:spPr>
            <a:xfrm>
              <a:off x="5444288" y="2763254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7" name="Ristkülik 86">
              <a:extLst>
                <a:ext uri="{FF2B5EF4-FFF2-40B4-BE49-F238E27FC236}">
                  <a16:creationId xmlns:a16="http://schemas.microsoft.com/office/drawing/2014/main" id="{1E541FEA-1D28-936E-01D1-C424606739F3}"/>
                </a:ext>
              </a:extLst>
            </p:cNvPr>
            <p:cNvSpPr/>
            <p:nvPr/>
          </p:nvSpPr>
          <p:spPr>
            <a:xfrm>
              <a:off x="10932695" y="3922295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8" name="Ristkülik 87">
              <a:extLst>
                <a:ext uri="{FF2B5EF4-FFF2-40B4-BE49-F238E27FC236}">
                  <a16:creationId xmlns:a16="http://schemas.microsoft.com/office/drawing/2014/main" id="{6A44269E-49AD-12AF-51A8-C2C617833243}"/>
                </a:ext>
              </a:extLst>
            </p:cNvPr>
            <p:cNvSpPr/>
            <p:nvPr/>
          </p:nvSpPr>
          <p:spPr>
            <a:xfrm>
              <a:off x="5382126" y="405063"/>
              <a:ext cx="1427747" cy="10427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150793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A79DAB0-C7A5-EFAF-F572-78B06590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8FD5F23-A98D-0C88-6358-4E80F61B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888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63A2C6A-95F1-10E1-8856-5B4DE51FF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91AD922-5182-E29E-3744-61DB4FF4A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grpSp>
        <p:nvGrpSpPr>
          <p:cNvPr id="18" name="Rühm 17" descr="Field of lavender close up">
            <a:extLst>
              <a:ext uri="{FF2B5EF4-FFF2-40B4-BE49-F238E27FC236}">
                <a16:creationId xmlns:a16="http://schemas.microsoft.com/office/drawing/2014/main" id="{F5F4FDE3-946B-27D2-77FC-15AC41DEF178}"/>
              </a:ext>
            </a:extLst>
          </p:cNvPr>
          <p:cNvGrpSpPr/>
          <p:nvPr/>
        </p:nvGrpSpPr>
        <p:grpSpPr>
          <a:xfrm>
            <a:off x="2630904" y="0"/>
            <a:ext cx="10727039" cy="8582525"/>
            <a:chOff x="4744559" y="108423"/>
            <a:chExt cx="8661508" cy="89194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ööpkülik 3">
              <a:extLst>
                <a:ext uri="{FF2B5EF4-FFF2-40B4-BE49-F238E27FC236}">
                  <a16:creationId xmlns:a16="http://schemas.microsoft.com/office/drawing/2014/main" id="{813F74FA-F44B-50E0-A562-7148ED1113AF}"/>
                </a:ext>
              </a:extLst>
            </p:cNvPr>
            <p:cNvSpPr/>
            <p:nvPr/>
          </p:nvSpPr>
          <p:spPr>
            <a:xfrm>
              <a:off x="9794654" y="119358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Rööpkülik 4">
              <a:extLst>
                <a:ext uri="{FF2B5EF4-FFF2-40B4-BE49-F238E27FC236}">
                  <a16:creationId xmlns:a16="http://schemas.microsoft.com/office/drawing/2014/main" id="{A30B5205-0410-434A-7DC4-5F57E53332EF}"/>
                </a:ext>
              </a:extLst>
            </p:cNvPr>
            <p:cNvSpPr/>
            <p:nvPr/>
          </p:nvSpPr>
          <p:spPr>
            <a:xfrm>
              <a:off x="7676263" y="108423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Rööpkülik 5">
              <a:extLst>
                <a:ext uri="{FF2B5EF4-FFF2-40B4-BE49-F238E27FC236}">
                  <a16:creationId xmlns:a16="http://schemas.microsoft.com/office/drawing/2014/main" id="{76C475E7-D225-06CB-DEDF-C580769D1A78}"/>
                </a:ext>
              </a:extLst>
            </p:cNvPr>
            <p:cNvSpPr/>
            <p:nvPr/>
          </p:nvSpPr>
          <p:spPr>
            <a:xfrm>
              <a:off x="10526971" y="19269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" name="Rööpkülik 6">
              <a:extLst>
                <a:ext uri="{FF2B5EF4-FFF2-40B4-BE49-F238E27FC236}">
                  <a16:creationId xmlns:a16="http://schemas.microsoft.com/office/drawing/2014/main" id="{36976379-19ED-CA10-A8F3-3EB9CD8ED9ED}"/>
                </a:ext>
              </a:extLst>
            </p:cNvPr>
            <p:cNvSpPr/>
            <p:nvPr/>
          </p:nvSpPr>
          <p:spPr>
            <a:xfrm>
              <a:off x="8354237" y="19269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" name="Rööpkülik 7">
              <a:extLst>
                <a:ext uri="{FF2B5EF4-FFF2-40B4-BE49-F238E27FC236}">
                  <a16:creationId xmlns:a16="http://schemas.microsoft.com/office/drawing/2014/main" id="{91846652-E652-5465-8E25-B19B47351A0B}"/>
                </a:ext>
              </a:extLst>
            </p:cNvPr>
            <p:cNvSpPr/>
            <p:nvPr/>
          </p:nvSpPr>
          <p:spPr>
            <a:xfrm>
              <a:off x="8976389" y="3764318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" name="Rööpkülik 8">
              <a:extLst>
                <a:ext uri="{FF2B5EF4-FFF2-40B4-BE49-F238E27FC236}">
                  <a16:creationId xmlns:a16="http://schemas.microsoft.com/office/drawing/2014/main" id="{90231388-99CB-D560-E4ED-AF7A120AA40C}"/>
                </a:ext>
              </a:extLst>
            </p:cNvPr>
            <p:cNvSpPr/>
            <p:nvPr/>
          </p:nvSpPr>
          <p:spPr>
            <a:xfrm>
              <a:off x="6860474" y="3745385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Rööpkülik 9">
              <a:extLst>
                <a:ext uri="{FF2B5EF4-FFF2-40B4-BE49-F238E27FC236}">
                  <a16:creationId xmlns:a16="http://schemas.microsoft.com/office/drawing/2014/main" id="{3FC8C166-0867-6532-6033-6DBFA66D15F5}"/>
                </a:ext>
              </a:extLst>
            </p:cNvPr>
            <p:cNvSpPr/>
            <p:nvPr/>
          </p:nvSpPr>
          <p:spPr>
            <a:xfrm>
              <a:off x="6266268" y="19269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Rööpkülik 10">
              <a:extLst>
                <a:ext uri="{FF2B5EF4-FFF2-40B4-BE49-F238E27FC236}">
                  <a16:creationId xmlns:a16="http://schemas.microsoft.com/office/drawing/2014/main" id="{CE5E218E-0572-4E3C-9DCE-CE2BC0050E0C}"/>
                </a:ext>
              </a:extLst>
            </p:cNvPr>
            <p:cNvSpPr/>
            <p:nvPr/>
          </p:nvSpPr>
          <p:spPr>
            <a:xfrm>
              <a:off x="4744559" y="3745385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Rööpkülik 11">
              <a:extLst>
                <a:ext uri="{FF2B5EF4-FFF2-40B4-BE49-F238E27FC236}">
                  <a16:creationId xmlns:a16="http://schemas.microsoft.com/office/drawing/2014/main" id="{5610B60E-7011-42B4-3401-39F5B344AA7C}"/>
                </a:ext>
              </a:extLst>
            </p:cNvPr>
            <p:cNvSpPr/>
            <p:nvPr/>
          </p:nvSpPr>
          <p:spPr>
            <a:xfrm>
              <a:off x="8354237" y="73721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Rööpkülik 12">
              <a:extLst>
                <a:ext uri="{FF2B5EF4-FFF2-40B4-BE49-F238E27FC236}">
                  <a16:creationId xmlns:a16="http://schemas.microsoft.com/office/drawing/2014/main" id="{844AC126-BDB1-1865-E825-DBE112A78C67}"/>
                </a:ext>
              </a:extLst>
            </p:cNvPr>
            <p:cNvSpPr/>
            <p:nvPr/>
          </p:nvSpPr>
          <p:spPr>
            <a:xfrm>
              <a:off x="11092304" y="3764318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4" name="Rööpkülik 13">
              <a:extLst>
                <a:ext uri="{FF2B5EF4-FFF2-40B4-BE49-F238E27FC236}">
                  <a16:creationId xmlns:a16="http://schemas.microsoft.com/office/drawing/2014/main" id="{2F9A486B-2E7D-A6E2-BD62-4A4B3BB89E06}"/>
                </a:ext>
              </a:extLst>
            </p:cNvPr>
            <p:cNvSpPr/>
            <p:nvPr/>
          </p:nvSpPr>
          <p:spPr>
            <a:xfrm>
              <a:off x="6266268" y="7353171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Rööpkülik 14">
              <a:extLst>
                <a:ext uri="{FF2B5EF4-FFF2-40B4-BE49-F238E27FC236}">
                  <a16:creationId xmlns:a16="http://schemas.microsoft.com/office/drawing/2014/main" id="{A7C9C64F-08B9-A231-60C1-76638E24CB0A}"/>
                </a:ext>
              </a:extLst>
            </p:cNvPr>
            <p:cNvSpPr/>
            <p:nvPr/>
          </p:nvSpPr>
          <p:spPr>
            <a:xfrm>
              <a:off x="9799083" y="5572995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6" name="Rööpkülik 15">
              <a:extLst>
                <a:ext uri="{FF2B5EF4-FFF2-40B4-BE49-F238E27FC236}">
                  <a16:creationId xmlns:a16="http://schemas.microsoft.com/office/drawing/2014/main" id="{BBDCC9B8-A4AC-B1B1-348A-FBA79EA25625}"/>
                </a:ext>
              </a:extLst>
            </p:cNvPr>
            <p:cNvSpPr/>
            <p:nvPr/>
          </p:nvSpPr>
          <p:spPr>
            <a:xfrm>
              <a:off x="7738581" y="5554062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7" name="Rööpkülik 16">
              <a:extLst>
                <a:ext uri="{FF2B5EF4-FFF2-40B4-BE49-F238E27FC236}">
                  <a16:creationId xmlns:a16="http://schemas.microsoft.com/office/drawing/2014/main" id="{F6FC6033-67CE-E27B-7AAD-DB7477DE3DE7}"/>
                </a:ext>
              </a:extLst>
            </p:cNvPr>
            <p:cNvSpPr/>
            <p:nvPr/>
          </p:nvSpPr>
          <p:spPr>
            <a:xfrm>
              <a:off x="5646924" y="554449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196544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1AA1A-1524-65C3-3BE7-55D96F85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ABDD548-5B60-C583-BEBF-1D252A0136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F9FDD608-7CCD-8A56-BD2E-D2B2E0CA5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grpSp>
        <p:nvGrpSpPr>
          <p:cNvPr id="18" name="Rühm 17" descr="Field of lavender close up">
            <a:extLst>
              <a:ext uri="{FF2B5EF4-FFF2-40B4-BE49-F238E27FC236}">
                <a16:creationId xmlns:a16="http://schemas.microsoft.com/office/drawing/2014/main" id="{6BAB8699-2DB1-D464-0B82-7F2D91583EC7}"/>
              </a:ext>
            </a:extLst>
          </p:cNvPr>
          <p:cNvGrpSpPr/>
          <p:nvPr/>
        </p:nvGrpSpPr>
        <p:grpSpPr>
          <a:xfrm>
            <a:off x="2630904" y="-1732543"/>
            <a:ext cx="10727039" cy="8582525"/>
            <a:chOff x="4744559" y="108423"/>
            <a:chExt cx="8661508" cy="89194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ööpkülik 3">
              <a:extLst>
                <a:ext uri="{FF2B5EF4-FFF2-40B4-BE49-F238E27FC236}">
                  <a16:creationId xmlns:a16="http://schemas.microsoft.com/office/drawing/2014/main" id="{BDF7F3B2-459C-11AF-8649-B13279D6201E}"/>
                </a:ext>
              </a:extLst>
            </p:cNvPr>
            <p:cNvSpPr/>
            <p:nvPr/>
          </p:nvSpPr>
          <p:spPr>
            <a:xfrm>
              <a:off x="9794654" y="119358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Rööpkülik 4">
              <a:extLst>
                <a:ext uri="{FF2B5EF4-FFF2-40B4-BE49-F238E27FC236}">
                  <a16:creationId xmlns:a16="http://schemas.microsoft.com/office/drawing/2014/main" id="{F5FCB394-0A9B-377B-91EB-AB17720425A1}"/>
                </a:ext>
              </a:extLst>
            </p:cNvPr>
            <p:cNvSpPr/>
            <p:nvPr/>
          </p:nvSpPr>
          <p:spPr>
            <a:xfrm>
              <a:off x="7676263" y="108423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Rööpkülik 5">
              <a:extLst>
                <a:ext uri="{FF2B5EF4-FFF2-40B4-BE49-F238E27FC236}">
                  <a16:creationId xmlns:a16="http://schemas.microsoft.com/office/drawing/2014/main" id="{3AA0DE9C-8C9B-CCA7-4229-9128C1B6B574}"/>
                </a:ext>
              </a:extLst>
            </p:cNvPr>
            <p:cNvSpPr/>
            <p:nvPr/>
          </p:nvSpPr>
          <p:spPr>
            <a:xfrm>
              <a:off x="10526971" y="19269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" name="Rööpkülik 6">
              <a:extLst>
                <a:ext uri="{FF2B5EF4-FFF2-40B4-BE49-F238E27FC236}">
                  <a16:creationId xmlns:a16="http://schemas.microsoft.com/office/drawing/2014/main" id="{17AEB6DA-D7C3-3DA2-B94F-FC0931D0176D}"/>
                </a:ext>
              </a:extLst>
            </p:cNvPr>
            <p:cNvSpPr/>
            <p:nvPr/>
          </p:nvSpPr>
          <p:spPr>
            <a:xfrm>
              <a:off x="8354237" y="19269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" name="Rööpkülik 7">
              <a:extLst>
                <a:ext uri="{FF2B5EF4-FFF2-40B4-BE49-F238E27FC236}">
                  <a16:creationId xmlns:a16="http://schemas.microsoft.com/office/drawing/2014/main" id="{F0AF8008-D79D-3317-137C-E8893F2A7398}"/>
                </a:ext>
              </a:extLst>
            </p:cNvPr>
            <p:cNvSpPr/>
            <p:nvPr/>
          </p:nvSpPr>
          <p:spPr>
            <a:xfrm>
              <a:off x="8976389" y="3764318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" name="Rööpkülik 8">
              <a:extLst>
                <a:ext uri="{FF2B5EF4-FFF2-40B4-BE49-F238E27FC236}">
                  <a16:creationId xmlns:a16="http://schemas.microsoft.com/office/drawing/2014/main" id="{BE67DBC7-240A-1F0E-CA19-03CB74341BD0}"/>
                </a:ext>
              </a:extLst>
            </p:cNvPr>
            <p:cNvSpPr/>
            <p:nvPr/>
          </p:nvSpPr>
          <p:spPr>
            <a:xfrm>
              <a:off x="6860474" y="3745385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Rööpkülik 9">
              <a:extLst>
                <a:ext uri="{FF2B5EF4-FFF2-40B4-BE49-F238E27FC236}">
                  <a16:creationId xmlns:a16="http://schemas.microsoft.com/office/drawing/2014/main" id="{EFAE80DD-4886-786D-F7EA-F132C1692B27}"/>
                </a:ext>
              </a:extLst>
            </p:cNvPr>
            <p:cNvSpPr/>
            <p:nvPr/>
          </p:nvSpPr>
          <p:spPr>
            <a:xfrm>
              <a:off x="6266268" y="19269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Rööpkülik 10">
              <a:extLst>
                <a:ext uri="{FF2B5EF4-FFF2-40B4-BE49-F238E27FC236}">
                  <a16:creationId xmlns:a16="http://schemas.microsoft.com/office/drawing/2014/main" id="{B650A5ED-CE69-3F8B-226D-B37D554D3536}"/>
                </a:ext>
              </a:extLst>
            </p:cNvPr>
            <p:cNvSpPr/>
            <p:nvPr/>
          </p:nvSpPr>
          <p:spPr>
            <a:xfrm>
              <a:off x="4744559" y="3745385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Rööpkülik 11">
              <a:extLst>
                <a:ext uri="{FF2B5EF4-FFF2-40B4-BE49-F238E27FC236}">
                  <a16:creationId xmlns:a16="http://schemas.microsoft.com/office/drawing/2014/main" id="{F0800FE7-F17B-EF03-250A-9A8EA5A043E1}"/>
                </a:ext>
              </a:extLst>
            </p:cNvPr>
            <p:cNvSpPr/>
            <p:nvPr/>
          </p:nvSpPr>
          <p:spPr>
            <a:xfrm>
              <a:off x="8354237" y="737210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Rööpkülik 12">
              <a:extLst>
                <a:ext uri="{FF2B5EF4-FFF2-40B4-BE49-F238E27FC236}">
                  <a16:creationId xmlns:a16="http://schemas.microsoft.com/office/drawing/2014/main" id="{FA49F5D4-7ADC-8468-8A32-E307A0066C17}"/>
                </a:ext>
              </a:extLst>
            </p:cNvPr>
            <p:cNvSpPr/>
            <p:nvPr/>
          </p:nvSpPr>
          <p:spPr>
            <a:xfrm>
              <a:off x="11092304" y="3764318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4" name="Rööpkülik 13">
              <a:extLst>
                <a:ext uri="{FF2B5EF4-FFF2-40B4-BE49-F238E27FC236}">
                  <a16:creationId xmlns:a16="http://schemas.microsoft.com/office/drawing/2014/main" id="{6CC54E4B-8AB7-1113-5935-9A850EC42504}"/>
                </a:ext>
              </a:extLst>
            </p:cNvPr>
            <p:cNvSpPr/>
            <p:nvPr/>
          </p:nvSpPr>
          <p:spPr>
            <a:xfrm>
              <a:off x="6266268" y="7353171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Rööpkülik 14">
              <a:extLst>
                <a:ext uri="{FF2B5EF4-FFF2-40B4-BE49-F238E27FC236}">
                  <a16:creationId xmlns:a16="http://schemas.microsoft.com/office/drawing/2014/main" id="{2408149B-3271-4314-6F01-7EFB674DD05A}"/>
                </a:ext>
              </a:extLst>
            </p:cNvPr>
            <p:cNvSpPr/>
            <p:nvPr/>
          </p:nvSpPr>
          <p:spPr>
            <a:xfrm>
              <a:off x="9799083" y="5572995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6" name="Rööpkülik 15">
              <a:extLst>
                <a:ext uri="{FF2B5EF4-FFF2-40B4-BE49-F238E27FC236}">
                  <a16:creationId xmlns:a16="http://schemas.microsoft.com/office/drawing/2014/main" id="{9A1487E3-C749-7A89-A75E-060D7C7FA1EF}"/>
                </a:ext>
              </a:extLst>
            </p:cNvPr>
            <p:cNvSpPr/>
            <p:nvPr/>
          </p:nvSpPr>
          <p:spPr>
            <a:xfrm>
              <a:off x="7738581" y="5554062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7" name="Rööpkülik 16">
              <a:extLst>
                <a:ext uri="{FF2B5EF4-FFF2-40B4-BE49-F238E27FC236}">
                  <a16:creationId xmlns:a16="http://schemas.microsoft.com/office/drawing/2014/main" id="{819A5C40-6240-658B-CDC8-0FCCC36915F2}"/>
                </a:ext>
              </a:extLst>
            </p:cNvPr>
            <p:cNvSpPr/>
            <p:nvPr/>
          </p:nvSpPr>
          <p:spPr>
            <a:xfrm>
              <a:off x="5646924" y="5544494"/>
              <a:ext cx="2313763" cy="1655762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162876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3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9CA0E2C-284C-8653-211E-E863FCE5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882062D-C59D-5FD1-60A0-CFB78D2AA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8BA614D-B55A-CF1B-D179-DC5C2FF4AB96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19A397C3-7A73-B865-D356-DF646BD58324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85C3847A-E782-61D3-9D14-02C4043321D6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DE58EADF-4907-0B93-9E26-1249F49C49A8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3BD497DC-97DB-9425-D2CB-01220E3A5889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94110815-C8DF-EB60-3A91-5BB18539AEE3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F1340578-CAA6-68D7-B05C-8AD8DC6EFBB6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68F57260-7640-1B1B-6655-456068A27C51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35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AE2FF-6E21-E6FE-443C-169A92A65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BFB48EE-4790-177B-1C37-C751C3D8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253CD9D-20BD-0B7B-037A-7326CE246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7569D788-4C1D-AF4B-06CD-0069D8F3D109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883BC917-A15B-6914-FD78-1EEEC0B74DEE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F433C69B-A338-E84C-21A2-CAB7CDB604A7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AB23B7E5-DEBC-5DEC-FD2D-F0F03EC15774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DA7862A7-0DE8-1DC1-76B3-E378552E06C2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7414C30C-4833-E27D-741A-8E2713036791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9B9B5EFB-457B-DE21-59AA-D933AF0911FB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FCDF9828-775B-EC50-34B9-54BDDDD07DA4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046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3A0D2-161B-7939-F10B-491E8CB1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DA1F969-6E58-563D-0683-5B86019B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57C9200-C9E7-7450-BBA0-0AAE6B39D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8E895C57-491B-6C68-8B2D-AED397FC8D76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CBD38FA9-9C91-1F2E-03D9-C6D0D43129DA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BEF71F31-DE3D-509E-384F-F9571A258343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A33692C5-577B-0306-03B1-8B6251EF7935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1CF4D392-7E22-6C8C-7747-0D405EC1F18D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B16C48D6-1C1C-3926-D26A-4FBB0C0BD26A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30C56A84-AD0A-9B09-46A7-71DE45570DC2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3BEB0FAD-A64C-6471-B779-D4C33A4941DD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0845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E5913-4F8F-CBF5-40FD-5D891231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471975C-6C77-1B7D-1B6A-33B92DDB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B0257D7-9950-C3B1-14AE-414AC5F5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E0AE2123-2C7A-4DCE-2912-719E757A8E6F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A0594F92-7595-5CFF-9B99-4A26C2F2443C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EA96D6A7-3EA2-FB2B-F679-5E9D3540690D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D189A5F1-0110-B522-DAFE-9C743B0A0231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D119ACF7-96F4-28BC-BC09-A0E35614B53C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3073F942-72A6-8F8C-7918-4F111F458311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8248A35F-A8E7-399E-7494-3DD009283743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B46B1A51-FEC4-9FC0-0246-8FFF598C8500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402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5A15F-539B-165F-3B64-1C76DBC9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428D513-05A4-EC80-CCE8-9C0FC0D8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FD41F19-9FAC-CEEA-562C-13786932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B2CDCF93-15C5-8161-3F60-495DC15DDE62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6E9A5C52-9ADE-8CD9-294A-F2A73E9A9298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3B32960F-0F77-D011-1D0B-20A1F995C920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66F75DDF-209B-283A-389B-55631D178056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A85EF341-71AB-3244-60BD-F89BA3F1E6D7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B0426006-7428-B26E-82AC-0953C2EAB4DF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E4F7DFF8-0675-3776-D2B3-84B9A3B43C82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861F894A-738C-03EC-3B74-C88D098A10A0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677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F1938DD-EF33-C88B-ACB5-162523E4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E28DA0C-D61C-DF20-82C1-E272309A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DB39EB6-1EA8-19F8-F13F-95E1AC3C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3200388"/>
            <a:ext cx="8382000" cy="12573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021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C498-7B93-F6F0-87C2-50B8CCD5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8AA44AA-30DF-2F14-5D34-AFEC1821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1F3171C-C446-EEF4-3463-12F1B8937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B9D33BFB-459A-EA51-83C5-D8973CDB200D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18496419-69ED-4F5A-8F35-8CBD60903B93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29DE59FB-66BB-41C3-7502-E7199AB50286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034725F8-7618-1E71-1DC4-9F36D5D2AEFF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AE9FA366-1613-4017-3A5F-06929E607899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EE8BAE96-238B-C323-A964-6CFE11EEB18A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B13FE197-3621-F742-C6AD-148C3BCD160C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A484E01D-0A9A-96C9-CCCF-7B17602B1EA6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825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3AF58-D190-2A0D-31D8-4E6C40950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3E88CB-5A4F-50EE-C2DF-4A64A2AE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4DBB728-E25C-EC52-CE56-77F7A071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36" y="1780451"/>
            <a:ext cx="10515600" cy="4351338"/>
          </a:xfrm>
        </p:spPr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82BC3640-FD2C-31B9-B0E8-F67781BC158D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B1A28243-B041-456F-FC18-F2436D17FB96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F997D452-1AA5-46ED-2A55-1CD811118613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EF161A78-49DD-6D20-6117-12FBDA017FD2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8B4084D7-6CEE-80DB-8443-098B99F3076D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18B05C4F-6143-5ACA-D9C3-EDF0191F31AB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2816744F-EEAC-7BED-5CBE-ED813A506C1B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91841DBE-F556-CB51-EF41-21A7B5092D3E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697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258B5-A8D7-4FC5-BC11-E3180A3D2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554A963-FD7F-541D-D516-3C296919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433F879-2AD6-48A4-7314-3E492E08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07E50F13-983D-2E53-8E32-20DCB393729A}"/>
              </a:ext>
            </a:extLst>
          </p:cNvPr>
          <p:cNvSpPr/>
          <p:nvPr/>
        </p:nvSpPr>
        <p:spPr>
          <a:xfrm>
            <a:off x="6783104" y="2269258"/>
            <a:ext cx="3656664" cy="23194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5E336942-4B23-BDC7-8291-7868953530B8}"/>
              </a:ext>
            </a:extLst>
          </p:cNvPr>
          <p:cNvSpPr>
            <a:spLocks noChangeAspect="1"/>
          </p:cNvSpPr>
          <p:nvPr/>
        </p:nvSpPr>
        <p:spPr>
          <a:xfrm>
            <a:off x="8870630" y="365125"/>
            <a:ext cx="2187231" cy="138739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7739F1D6-EF31-4175-3165-330F47570237}"/>
              </a:ext>
            </a:extLst>
          </p:cNvPr>
          <p:cNvSpPr>
            <a:spLocks noChangeAspect="1"/>
          </p:cNvSpPr>
          <p:nvPr/>
        </p:nvSpPr>
        <p:spPr>
          <a:xfrm>
            <a:off x="14344258" y="438227"/>
            <a:ext cx="2187231" cy="13873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9FD9EE00-BF3F-D513-9903-55724F39AA10}"/>
              </a:ext>
            </a:extLst>
          </p:cNvPr>
          <p:cNvSpPr>
            <a:spLocks noChangeAspect="1"/>
          </p:cNvSpPr>
          <p:nvPr/>
        </p:nvSpPr>
        <p:spPr>
          <a:xfrm>
            <a:off x="11607444" y="6214191"/>
            <a:ext cx="2187231" cy="13873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D2FF7ACF-FAC6-6025-8BAD-42AF09C17434}"/>
              </a:ext>
            </a:extLst>
          </p:cNvPr>
          <p:cNvSpPr>
            <a:spLocks noChangeAspect="1"/>
          </p:cNvSpPr>
          <p:nvPr/>
        </p:nvSpPr>
        <p:spPr>
          <a:xfrm>
            <a:off x="11607444" y="-719667"/>
            <a:ext cx="2187231" cy="138739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D591ABAB-89DC-4FB7-2018-C33A8BA15278}"/>
              </a:ext>
            </a:extLst>
          </p:cNvPr>
          <p:cNvSpPr>
            <a:spLocks noChangeAspect="1"/>
          </p:cNvSpPr>
          <p:nvPr/>
        </p:nvSpPr>
        <p:spPr>
          <a:xfrm>
            <a:off x="8870630" y="5077549"/>
            <a:ext cx="2187231" cy="138739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CB2605C1-2191-3093-A7C1-969585A0D6B4}"/>
              </a:ext>
            </a:extLst>
          </p:cNvPr>
          <p:cNvSpPr>
            <a:spLocks noChangeAspect="1"/>
          </p:cNvSpPr>
          <p:nvPr/>
        </p:nvSpPr>
        <p:spPr>
          <a:xfrm>
            <a:off x="15046604" y="2826546"/>
            <a:ext cx="2187231" cy="138739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79E40542-F92B-DBBE-4C78-5FD3CC92DE14}"/>
              </a:ext>
            </a:extLst>
          </p:cNvPr>
          <p:cNvSpPr>
            <a:spLocks noChangeAspect="1"/>
          </p:cNvSpPr>
          <p:nvPr/>
        </p:nvSpPr>
        <p:spPr>
          <a:xfrm>
            <a:off x="14356062" y="5148698"/>
            <a:ext cx="2187231" cy="138739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254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189141E-5AA9-9C50-47A6-2C78E777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DC7A8D4-8B76-5C3A-55B8-CA0F1593F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363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AA849906-38AB-7C6E-0756-74B60B689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6" b="7796"/>
          <a:stretch/>
        </p:blipFill>
        <p:spPr>
          <a:xfrm>
            <a:off x="714871" y="0"/>
            <a:ext cx="13682133" cy="7696200"/>
          </a:xfrm>
          <a:prstGeom prst="rect">
            <a:avLst/>
          </a:prstGeom>
        </p:spPr>
      </p:pic>
      <p:sp>
        <p:nvSpPr>
          <p:cNvPr id="5" name="Vabakuju: kujund 4">
            <a:extLst>
              <a:ext uri="{FF2B5EF4-FFF2-40B4-BE49-F238E27FC236}">
                <a16:creationId xmlns:a16="http://schemas.microsoft.com/office/drawing/2014/main" id="{12882DA5-73A2-32AC-0A48-52B98D061669}"/>
              </a:ext>
            </a:extLst>
          </p:cNvPr>
          <p:cNvSpPr/>
          <p:nvPr/>
        </p:nvSpPr>
        <p:spPr>
          <a:xfrm>
            <a:off x="-1847852" y="-188495"/>
            <a:ext cx="11191838" cy="7234990"/>
          </a:xfrm>
          <a:custGeom>
            <a:avLst/>
            <a:gdLst/>
            <a:ahLst/>
            <a:cxnLst/>
            <a:rect l="l" t="t" r="r" b="b"/>
            <a:pathLst>
              <a:path w="11191838" h="7234990">
                <a:moveTo>
                  <a:pt x="8075526" y="1776372"/>
                </a:moveTo>
                <a:cubicBezTo>
                  <a:pt x="8037128" y="1776372"/>
                  <a:pt x="8007214" y="1790957"/>
                  <a:pt x="7985783" y="1820128"/>
                </a:cubicBezTo>
                <a:cubicBezTo>
                  <a:pt x="7964352" y="1849298"/>
                  <a:pt x="7953636" y="1890523"/>
                  <a:pt x="7953636" y="1943804"/>
                </a:cubicBezTo>
                <a:cubicBezTo>
                  <a:pt x="7953636" y="1995894"/>
                  <a:pt x="7964277" y="2036524"/>
                  <a:pt x="7985560" y="2065694"/>
                </a:cubicBezTo>
                <a:cubicBezTo>
                  <a:pt x="8006842" y="2094864"/>
                  <a:pt x="8035789" y="2109450"/>
                  <a:pt x="8072401" y="2109450"/>
                </a:cubicBezTo>
                <a:cubicBezTo>
                  <a:pt x="8094725" y="2109450"/>
                  <a:pt x="8114817" y="2102901"/>
                  <a:pt x="8132676" y="2089804"/>
                </a:cubicBezTo>
                <a:cubicBezTo>
                  <a:pt x="8150536" y="2076707"/>
                  <a:pt x="8164377" y="2057955"/>
                  <a:pt x="8174199" y="2033547"/>
                </a:cubicBezTo>
                <a:cubicBezTo>
                  <a:pt x="8184022" y="2009139"/>
                  <a:pt x="8188933" y="1980118"/>
                  <a:pt x="8188933" y="1946483"/>
                </a:cubicBezTo>
                <a:cubicBezTo>
                  <a:pt x="8188933" y="1893798"/>
                  <a:pt x="8178813" y="1852275"/>
                  <a:pt x="8158572" y="1821914"/>
                </a:cubicBezTo>
                <a:cubicBezTo>
                  <a:pt x="8138332" y="1791553"/>
                  <a:pt x="8110650" y="1776372"/>
                  <a:pt x="8075526" y="1776372"/>
                </a:cubicBezTo>
                <a:close/>
                <a:moveTo>
                  <a:pt x="3526000" y="1762085"/>
                </a:moveTo>
                <a:lnTo>
                  <a:pt x="3530464" y="1762085"/>
                </a:lnTo>
                <a:cubicBezTo>
                  <a:pt x="3532845" y="1784409"/>
                  <a:pt x="3537162" y="1808370"/>
                  <a:pt x="3543412" y="1833969"/>
                </a:cubicBezTo>
                <a:lnTo>
                  <a:pt x="3588061" y="2008098"/>
                </a:lnTo>
                <a:lnTo>
                  <a:pt x="3465724" y="2008098"/>
                </a:lnTo>
                <a:cubicBezTo>
                  <a:pt x="3498169" y="1883975"/>
                  <a:pt x="3516177" y="1813728"/>
                  <a:pt x="3519749" y="1797357"/>
                </a:cubicBezTo>
                <a:cubicBezTo>
                  <a:pt x="3523321" y="1780986"/>
                  <a:pt x="3525404" y="1769228"/>
                  <a:pt x="3526000" y="1762085"/>
                </a:cubicBezTo>
                <a:close/>
                <a:moveTo>
                  <a:pt x="10603818" y="1622782"/>
                </a:moveTo>
                <a:lnTo>
                  <a:pt x="10796700" y="1622782"/>
                </a:lnTo>
                <a:lnTo>
                  <a:pt x="10796700" y="1927284"/>
                </a:lnTo>
                <a:lnTo>
                  <a:pt x="10798932" y="1927284"/>
                </a:lnTo>
                <a:cubicBezTo>
                  <a:pt x="10804587" y="1911210"/>
                  <a:pt x="10810987" y="1896328"/>
                  <a:pt x="10818130" y="1882635"/>
                </a:cubicBezTo>
                <a:lnTo>
                  <a:pt x="10945825" y="1622782"/>
                </a:lnTo>
                <a:lnTo>
                  <a:pt x="11174425" y="1622782"/>
                </a:lnTo>
                <a:lnTo>
                  <a:pt x="10992706" y="1928177"/>
                </a:lnTo>
                <a:lnTo>
                  <a:pt x="11191838" y="2263040"/>
                </a:lnTo>
                <a:lnTo>
                  <a:pt x="10957880" y="2263040"/>
                </a:lnTo>
                <a:lnTo>
                  <a:pt x="10815898" y="1992471"/>
                </a:lnTo>
                <a:cubicBezTo>
                  <a:pt x="10806373" y="1971039"/>
                  <a:pt x="10800718" y="1956305"/>
                  <a:pt x="10798932" y="1948269"/>
                </a:cubicBezTo>
                <a:lnTo>
                  <a:pt x="10796700" y="1948269"/>
                </a:lnTo>
                <a:lnTo>
                  <a:pt x="10796700" y="2263040"/>
                </a:lnTo>
                <a:lnTo>
                  <a:pt x="10603818" y="2263040"/>
                </a:lnTo>
                <a:close/>
                <a:moveTo>
                  <a:pt x="10289493" y="1622782"/>
                </a:moveTo>
                <a:lnTo>
                  <a:pt x="10482374" y="1622782"/>
                </a:lnTo>
                <a:lnTo>
                  <a:pt x="10482374" y="2263040"/>
                </a:lnTo>
                <a:lnTo>
                  <a:pt x="10289493" y="2263040"/>
                </a:lnTo>
                <a:close/>
                <a:moveTo>
                  <a:pt x="9384618" y="1622782"/>
                </a:moveTo>
                <a:lnTo>
                  <a:pt x="9673494" y="1622782"/>
                </a:lnTo>
                <a:lnTo>
                  <a:pt x="9761451" y="1970593"/>
                </a:lnTo>
                <a:cubicBezTo>
                  <a:pt x="9763535" y="1977737"/>
                  <a:pt x="9766288" y="1992247"/>
                  <a:pt x="9769711" y="2014125"/>
                </a:cubicBezTo>
                <a:cubicBezTo>
                  <a:pt x="9773134" y="2036003"/>
                  <a:pt x="9775292" y="2052895"/>
                  <a:pt x="9776185" y="2064801"/>
                </a:cubicBezTo>
                <a:lnTo>
                  <a:pt x="9778864" y="2064801"/>
                </a:lnTo>
                <a:cubicBezTo>
                  <a:pt x="9782138" y="2037714"/>
                  <a:pt x="9787347" y="2005716"/>
                  <a:pt x="9794491" y="1968807"/>
                </a:cubicBezTo>
                <a:lnTo>
                  <a:pt x="9876644" y="1622782"/>
                </a:lnTo>
                <a:lnTo>
                  <a:pt x="10161055" y="1622782"/>
                </a:lnTo>
                <a:lnTo>
                  <a:pt x="10161055" y="2263040"/>
                </a:lnTo>
                <a:lnTo>
                  <a:pt x="9970852" y="2263040"/>
                </a:lnTo>
                <a:lnTo>
                  <a:pt x="9970852" y="1912103"/>
                </a:lnTo>
                <a:cubicBezTo>
                  <a:pt x="9970852" y="1879064"/>
                  <a:pt x="9971894" y="1842750"/>
                  <a:pt x="9973978" y="1803161"/>
                </a:cubicBezTo>
                <a:lnTo>
                  <a:pt x="9975317" y="1773693"/>
                </a:lnTo>
                <a:lnTo>
                  <a:pt x="9969959" y="1773693"/>
                </a:lnTo>
                <a:cubicBezTo>
                  <a:pt x="9960434" y="1823997"/>
                  <a:pt x="9953142" y="1858823"/>
                  <a:pt x="9948082" y="1878171"/>
                </a:cubicBezTo>
                <a:lnTo>
                  <a:pt x="9853873" y="2263040"/>
                </a:lnTo>
                <a:lnTo>
                  <a:pt x="9672601" y="2263040"/>
                </a:lnTo>
                <a:lnTo>
                  <a:pt x="9573928" y="1882635"/>
                </a:lnTo>
                <a:cubicBezTo>
                  <a:pt x="9571249" y="1873110"/>
                  <a:pt x="9564254" y="1836796"/>
                  <a:pt x="9552943" y="1773693"/>
                </a:cubicBezTo>
                <a:lnTo>
                  <a:pt x="9547585" y="1773693"/>
                </a:lnTo>
                <a:cubicBezTo>
                  <a:pt x="9551752" y="1873706"/>
                  <a:pt x="9553836" y="1936214"/>
                  <a:pt x="9553836" y="1961217"/>
                </a:cubicBezTo>
                <a:lnTo>
                  <a:pt x="9553836" y="2263040"/>
                </a:lnTo>
                <a:lnTo>
                  <a:pt x="9384618" y="2263040"/>
                </a:lnTo>
                <a:close/>
                <a:moveTo>
                  <a:pt x="8479743" y="1622782"/>
                </a:moveTo>
                <a:lnTo>
                  <a:pt x="8768619" y="1622782"/>
                </a:lnTo>
                <a:lnTo>
                  <a:pt x="8856576" y="1970593"/>
                </a:lnTo>
                <a:cubicBezTo>
                  <a:pt x="8858660" y="1977737"/>
                  <a:pt x="8861413" y="1992247"/>
                  <a:pt x="8864836" y="2014125"/>
                </a:cubicBezTo>
                <a:cubicBezTo>
                  <a:pt x="8868259" y="2036003"/>
                  <a:pt x="8870417" y="2052895"/>
                  <a:pt x="8871310" y="2064801"/>
                </a:cubicBezTo>
                <a:lnTo>
                  <a:pt x="8873989" y="2064801"/>
                </a:lnTo>
                <a:cubicBezTo>
                  <a:pt x="8877263" y="2037714"/>
                  <a:pt x="8882472" y="2005716"/>
                  <a:pt x="8889616" y="1968807"/>
                </a:cubicBezTo>
                <a:lnTo>
                  <a:pt x="8971769" y="1622782"/>
                </a:lnTo>
                <a:lnTo>
                  <a:pt x="9256180" y="1622782"/>
                </a:lnTo>
                <a:lnTo>
                  <a:pt x="9256180" y="2263040"/>
                </a:lnTo>
                <a:lnTo>
                  <a:pt x="9065977" y="2263040"/>
                </a:lnTo>
                <a:lnTo>
                  <a:pt x="9065977" y="1912103"/>
                </a:lnTo>
                <a:cubicBezTo>
                  <a:pt x="9065977" y="1879064"/>
                  <a:pt x="9067019" y="1842750"/>
                  <a:pt x="9069103" y="1803161"/>
                </a:cubicBezTo>
                <a:lnTo>
                  <a:pt x="9070442" y="1773693"/>
                </a:lnTo>
                <a:lnTo>
                  <a:pt x="9065084" y="1773693"/>
                </a:lnTo>
                <a:cubicBezTo>
                  <a:pt x="9055559" y="1823997"/>
                  <a:pt x="9048267" y="1858823"/>
                  <a:pt x="9043207" y="1878171"/>
                </a:cubicBezTo>
                <a:lnTo>
                  <a:pt x="8948998" y="2263040"/>
                </a:lnTo>
                <a:lnTo>
                  <a:pt x="8767726" y="2263040"/>
                </a:lnTo>
                <a:lnTo>
                  <a:pt x="8669053" y="1882635"/>
                </a:lnTo>
                <a:cubicBezTo>
                  <a:pt x="8666374" y="1873110"/>
                  <a:pt x="8659379" y="1836796"/>
                  <a:pt x="8648068" y="1773693"/>
                </a:cubicBezTo>
                <a:lnTo>
                  <a:pt x="8642710" y="1773693"/>
                </a:lnTo>
                <a:cubicBezTo>
                  <a:pt x="8646877" y="1873706"/>
                  <a:pt x="8648961" y="1936214"/>
                  <a:pt x="8648961" y="1961217"/>
                </a:cubicBezTo>
                <a:lnTo>
                  <a:pt x="8648961" y="2263040"/>
                </a:lnTo>
                <a:lnTo>
                  <a:pt x="8479743" y="2263040"/>
                </a:lnTo>
                <a:close/>
                <a:moveTo>
                  <a:pt x="7050994" y="1622782"/>
                </a:moveTo>
                <a:lnTo>
                  <a:pt x="7243875" y="1622782"/>
                </a:lnTo>
                <a:lnTo>
                  <a:pt x="7243875" y="1859865"/>
                </a:lnTo>
                <a:lnTo>
                  <a:pt x="7465331" y="1859865"/>
                </a:lnTo>
                <a:lnTo>
                  <a:pt x="7465331" y="1622782"/>
                </a:lnTo>
                <a:lnTo>
                  <a:pt x="7658212" y="1622782"/>
                </a:lnTo>
                <a:lnTo>
                  <a:pt x="7658212" y="2263040"/>
                </a:lnTo>
                <a:lnTo>
                  <a:pt x="7465331" y="2263040"/>
                </a:lnTo>
                <a:lnTo>
                  <a:pt x="7465331" y="2024171"/>
                </a:lnTo>
                <a:lnTo>
                  <a:pt x="7243875" y="2024171"/>
                </a:lnTo>
                <a:lnTo>
                  <a:pt x="7243875" y="2263040"/>
                </a:lnTo>
                <a:lnTo>
                  <a:pt x="7050994" y="2263040"/>
                </a:lnTo>
                <a:close/>
                <a:moveTo>
                  <a:pt x="6288993" y="1622782"/>
                </a:moveTo>
                <a:lnTo>
                  <a:pt x="6288993" y="2263040"/>
                </a:lnTo>
                <a:lnTo>
                  <a:pt x="6702438" y="2263040"/>
                </a:lnTo>
                <a:lnTo>
                  <a:pt x="6702438" y="2112128"/>
                </a:lnTo>
                <a:lnTo>
                  <a:pt x="6481875" y="2112128"/>
                </a:lnTo>
                <a:lnTo>
                  <a:pt x="6481875" y="2017920"/>
                </a:lnTo>
                <a:lnTo>
                  <a:pt x="6675203" y="2017920"/>
                </a:lnTo>
                <a:lnTo>
                  <a:pt x="6675203" y="1867009"/>
                </a:lnTo>
                <a:lnTo>
                  <a:pt x="6481875" y="1867009"/>
                </a:lnTo>
                <a:lnTo>
                  <a:pt x="6481875" y="1773693"/>
                </a:lnTo>
                <a:lnTo>
                  <a:pt x="6687704" y="1773693"/>
                </a:lnTo>
                <a:lnTo>
                  <a:pt x="6687704" y="1622782"/>
                </a:lnTo>
                <a:close/>
                <a:moveTo>
                  <a:pt x="5546044" y="1622782"/>
                </a:moveTo>
                <a:lnTo>
                  <a:pt x="5546044" y="2263040"/>
                </a:lnTo>
                <a:lnTo>
                  <a:pt x="5724638" y="2263040"/>
                </a:lnTo>
                <a:lnTo>
                  <a:pt x="5724638" y="1994257"/>
                </a:lnTo>
                <a:cubicBezTo>
                  <a:pt x="5724638" y="1954966"/>
                  <a:pt x="5723744" y="1919545"/>
                  <a:pt x="5721958" y="1887993"/>
                </a:cubicBezTo>
                <a:lnTo>
                  <a:pt x="5723744" y="1887993"/>
                </a:lnTo>
                <a:cubicBezTo>
                  <a:pt x="5735055" y="1907639"/>
                  <a:pt x="5749641" y="1929665"/>
                  <a:pt x="5767500" y="1954073"/>
                </a:cubicBezTo>
                <a:lnTo>
                  <a:pt x="5993421" y="2263040"/>
                </a:lnTo>
                <a:lnTo>
                  <a:pt x="6162638" y="2263040"/>
                </a:lnTo>
                <a:lnTo>
                  <a:pt x="6162638" y="1622782"/>
                </a:lnTo>
                <a:lnTo>
                  <a:pt x="5984045" y="1622782"/>
                </a:lnTo>
                <a:lnTo>
                  <a:pt x="5984045" y="1909871"/>
                </a:lnTo>
                <a:cubicBezTo>
                  <a:pt x="5984045" y="1942018"/>
                  <a:pt x="5984938" y="1964640"/>
                  <a:pt x="5986724" y="1977737"/>
                </a:cubicBezTo>
                <a:lnTo>
                  <a:pt x="5984938" y="1977737"/>
                </a:lnTo>
                <a:cubicBezTo>
                  <a:pt x="5983152" y="1973569"/>
                  <a:pt x="5980547" y="1968807"/>
                  <a:pt x="5977124" y="1963449"/>
                </a:cubicBezTo>
                <a:cubicBezTo>
                  <a:pt x="5973701" y="1958091"/>
                  <a:pt x="5970055" y="1952585"/>
                  <a:pt x="5966185" y="1946929"/>
                </a:cubicBezTo>
                <a:cubicBezTo>
                  <a:pt x="5962316" y="1941274"/>
                  <a:pt x="5958447" y="1935767"/>
                  <a:pt x="5954577" y="1930409"/>
                </a:cubicBezTo>
                <a:cubicBezTo>
                  <a:pt x="5950707" y="1925051"/>
                  <a:pt x="5947433" y="1920438"/>
                  <a:pt x="5944754" y="1916568"/>
                </a:cubicBezTo>
                <a:lnTo>
                  <a:pt x="5728209" y="1622782"/>
                </a:lnTo>
                <a:close/>
                <a:moveTo>
                  <a:pt x="5041218" y="1622782"/>
                </a:moveTo>
                <a:lnTo>
                  <a:pt x="5041218" y="2263040"/>
                </a:lnTo>
                <a:lnTo>
                  <a:pt x="5454664" y="2263040"/>
                </a:lnTo>
                <a:lnTo>
                  <a:pt x="5454664" y="2112128"/>
                </a:lnTo>
                <a:lnTo>
                  <a:pt x="5234100" y="2112128"/>
                </a:lnTo>
                <a:lnTo>
                  <a:pt x="5234100" y="2017920"/>
                </a:lnTo>
                <a:lnTo>
                  <a:pt x="5427427" y="2017920"/>
                </a:lnTo>
                <a:lnTo>
                  <a:pt x="5427427" y="1867009"/>
                </a:lnTo>
                <a:lnTo>
                  <a:pt x="5234100" y="1867009"/>
                </a:lnTo>
                <a:lnTo>
                  <a:pt x="5234100" y="1773693"/>
                </a:lnTo>
                <a:lnTo>
                  <a:pt x="5439929" y="1773693"/>
                </a:lnTo>
                <a:lnTo>
                  <a:pt x="5439929" y="1622782"/>
                </a:lnTo>
                <a:close/>
                <a:moveTo>
                  <a:pt x="4411080" y="1622782"/>
                </a:moveTo>
                <a:lnTo>
                  <a:pt x="4411080" y="1773693"/>
                </a:lnTo>
                <a:lnTo>
                  <a:pt x="4590121" y="1773693"/>
                </a:lnTo>
                <a:lnTo>
                  <a:pt x="4590121" y="2263040"/>
                </a:lnTo>
                <a:lnTo>
                  <a:pt x="4783895" y="2263040"/>
                </a:lnTo>
                <a:lnTo>
                  <a:pt x="4783895" y="1773693"/>
                </a:lnTo>
                <a:lnTo>
                  <a:pt x="4965168" y="1773693"/>
                </a:lnTo>
                <a:lnTo>
                  <a:pt x="4965168" y="1622782"/>
                </a:lnTo>
                <a:close/>
                <a:moveTo>
                  <a:pt x="2621869" y="1622782"/>
                </a:moveTo>
                <a:lnTo>
                  <a:pt x="2621869" y="2263040"/>
                </a:lnTo>
                <a:lnTo>
                  <a:pt x="2814750" y="2263040"/>
                </a:lnTo>
                <a:lnTo>
                  <a:pt x="2814750" y="1948269"/>
                </a:lnTo>
                <a:lnTo>
                  <a:pt x="2816982" y="1948269"/>
                </a:lnTo>
                <a:cubicBezTo>
                  <a:pt x="2818768" y="1956305"/>
                  <a:pt x="2824424" y="1971039"/>
                  <a:pt x="2833949" y="1992471"/>
                </a:cubicBezTo>
                <a:lnTo>
                  <a:pt x="2975931" y="2263040"/>
                </a:lnTo>
                <a:lnTo>
                  <a:pt x="3193815" y="2263040"/>
                </a:lnTo>
                <a:lnTo>
                  <a:pt x="3209889" y="2263040"/>
                </a:lnTo>
                <a:lnTo>
                  <a:pt x="3402323" y="2263040"/>
                </a:lnTo>
                <a:lnTo>
                  <a:pt x="3432684" y="2145168"/>
                </a:lnTo>
                <a:lnTo>
                  <a:pt x="3623779" y="2145168"/>
                </a:lnTo>
                <a:lnTo>
                  <a:pt x="3651908" y="2263040"/>
                </a:lnTo>
                <a:lnTo>
                  <a:pt x="3861309" y="2263040"/>
                </a:lnTo>
                <a:lnTo>
                  <a:pt x="3653694" y="1622782"/>
                </a:lnTo>
                <a:lnTo>
                  <a:pt x="3414378" y="1622782"/>
                </a:lnTo>
                <a:lnTo>
                  <a:pt x="3199711" y="2245925"/>
                </a:lnTo>
                <a:lnTo>
                  <a:pt x="3010757" y="1928177"/>
                </a:lnTo>
                <a:lnTo>
                  <a:pt x="3192476" y="1622782"/>
                </a:lnTo>
                <a:lnTo>
                  <a:pt x="2963876" y="1622782"/>
                </a:lnTo>
                <a:lnTo>
                  <a:pt x="2836181" y="1882635"/>
                </a:lnTo>
                <a:cubicBezTo>
                  <a:pt x="2829037" y="1896328"/>
                  <a:pt x="2822638" y="1911210"/>
                  <a:pt x="2816982" y="1927284"/>
                </a:cubicBezTo>
                <a:lnTo>
                  <a:pt x="2814750" y="1927284"/>
                </a:lnTo>
                <a:lnTo>
                  <a:pt x="2814750" y="1622782"/>
                </a:lnTo>
                <a:close/>
                <a:moveTo>
                  <a:pt x="8077312" y="1612066"/>
                </a:moveTo>
                <a:cubicBezTo>
                  <a:pt x="8138629" y="1612066"/>
                  <a:pt x="8193472" y="1625684"/>
                  <a:pt x="8241842" y="1652919"/>
                </a:cubicBezTo>
                <a:cubicBezTo>
                  <a:pt x="8290211" y="1680155"/>
                  <a:pt x="8327567" y="1718999"/>
                  <a:pt x="8353909" y="1769452"/>
                </a:cubicBezTo>
                <a:cubicBezTo>
                  <a:pt x="8380252" y="1819904"/>
                  <a:pt x="8393423" y="1877129"/>
                  <a:pt x="8393423" y="1941125"/>
                </a:cubicBezTo>
                <a:cubicBezTo>
                  <a:pt x="8393423" y="2005419"/>
                  <a:pt x="8379582" y="2062941"/>
                  <a:pt x="8351900" y="2113691"/>
                </a:cubicBezTo>
                <a:cubicBezTo>
                  <a:pt x="8324218" y="2164442"/>
                  <a:pt x="8285523" y="2203881"/>
                  <a:pt x="8235814" y="2232010"/>
                </a:cubicBezTo>
                <a:cubicBezTo>
                  <a:pt x="8186105" y="2260138"/>
                  <a:pt x="8130444" y="2274202"/>
                  <a:pt x="8068829" y="2274202"/>
                </a:cubicBezTo>
                <a:cubicBezTo>
                  <a:pt x="8008702" y="2274202"/>
                  <a:pt x="7954008" y="2260585"/>
                  <a:pt x="7904746" y="2233349"/>
                </a:cubicBezTo>
                <a:cubicBezTo>
                  <a:pt x="7855484" y="2206113"/>
                  <a:pt x="7817161" y="2167865"/>
                  <a:pt x="7789776" y="2118602"/>
                </a:cubicBezTo>
                <a:cubicBezTo>
                  <a:pt x="7762392" y="2069340"/>
                  <a:pt x="7748700" y="2013604"/>
                  <a:pt x="7748700" y="1951394"/>
                </a:cubicBezTo>
                <a:cubicBezTo>
                  <a:pt x="7748700" y="1886207"/>
                  <a:pt x="7762541" y="1827569"/>
                  <a:pt x="7790223" y="1775479"/>
                </a:cubicBezTo>
                <a:cubicBezTo>
                  <a:pt x="7817905" y="1723389"/>
                  <a:pt x="7856749" y="1683131"/>
                  <a:pt x="7906755" y="1654705"/>
                </a:cubicBezTo>
                <a:cubicBezTo>
                  <a:pt x="7956761" y="1626279"/>
                  <a:pt x="8013614" y="1612066"/>
                  <a:pt x="8077312" y="1612066"/>
                </a:cubicBezTo>
                <a:close/>
                <a:moveTo>
                  <a:pt x="4169830" y="1612066"/>
                </a:moveTo>
                <a:cubicBezTo>
                  <a:pt x="4090653" y="1612066"/>
                  <a:pt x="4027550" y="1630595"/>
                  <a:pt x="3980521" y="1667653"/>
                </a:cubicBezTo>
                <a:cubicBezTo>
                  <a:pt x="3933491" y="1704711"/>
                  <a:pt x="3909976" y="1754197"/>
                  <a:pt x="3909976" y="1816109"/>
                </a:cubicBezTo>
                <a:cubicBezTo>
                  <a:pt x="3909976" y="1904513"/>
                  <a:pt x="3961471" y="1968509"/>
                  <a:pt x="4064460" y="2008098"/>
                </a:cubicBezTo>
                <a:cubicBezTo>
                  <a:pt x="4096309" y="2020004"/>
                  <a:pt x="4118112" y="2029380"/>
                  <a:pt x="4129870" y="2036226"/>
                </a:cubicBezTo>
                <a:cubicBezTo>
                  <a:pt x="4141627" y="2043072"/>
                  <a:pt x="4150408" y="2050439"/>
                  <a:pt x="4156212" y="2058327"/>
                </a:cubicBezTo>
                <a:cubicBezTo>
                  <a:pt x="4162017" y="2066215"/>
                  <a:pt x="4164919" y="2075368"/>
                  <a:pt x="4164919" y="2085786"/>
                </a:cubicBezTo>
                <a:cubicBezTo>
                  <a:pt x="4164919" y="2100371"/>
                  <a:pt x="4159115" y="2111459"/>
                  <a:pt x="4147506" y="2119049"/>
                </a:cubicBezTo>
                <a:cubicBezTo>
                  <a:pt x="4135897" y="2126639"/>
                  <a:pt x="4119526" y="2130434"/>
                  <a:pt x="4098392" y="2130434"/>
                </a:cubicBezTo>
                <a:cubicBezTo>
                  <a:pt x="4070413" y="2130434"/>
                  <a:pt x="4040201" y="2124407"/>
                  <a:pt x="4007756" y="2112352"/>
                </a:cubicBezTo>
                <a:cubicBezTo>
                  <a:pt x="3975312" y="2100297"/>
                  <a:pt x="3945695" y="2084446"/>
                  <a:pt x="3918906" y="2064801"/>
                </a:cubicBezTo>
                <a:lnTo>
                  <a:pt x="3918906" y="2240269"/>
                </a:lnTo>
                <a:cubicBezTo>
                  <a:pt x="3974568" y="2262891"/>
                  <a:pt x="4035885" y="2274202"/>
                  <a:pt x="4102857" y="2274202"/>
                </a:cubicBezTo>
                <a:cubicBezTo>
                  <a:pt x="4160603" y="2274202"/>
                  <a:pt x="4210014" y="2266463"/>
                  <a:pt x="4251090" y="2250985"/>
                </a:cubicBezTo>
                <a:cubicBezTo>
                  <a:pt x="4292167" y="2235507"/>
                  <a:pt x="4324090" y="2211992"/>
                  <a:pt x="4346861" y="2180441"/>
                </a:cubicBezTo>
                <a:cubicBezTo>
                  <a:pt x="4369632" y="2148889"/>
                  <a:pt x="4381017" y="2111831"/>
                  <a:pt x="4381017" y="2069266"/>
                </a:cubicBezTo>
                <a:cubicBezTo>
                  <a:pt x="4381017" y="2025510"/>
                  <a:pt x="4367251" y="1987708"/>
                  <a:pt x="4339717" y="1955859"/>
                </a:cubicBezTo>
                <a:cubicBezTo>
                  <a:pt x="4312184" y="1924010"/>
                  <a:pt x="4265229" y="1894691"/>
                  <a:pt x="4198852" y="1867901"/>
                </a:cubicBezTo>
                <a:cubicBezTo>
                  <a:pt x="4165216" y="1853912"/>
                  <a:pt x="4143115" y="1842526"/>
                  <a:pt x="4132549" y="1833745"/>
                </a:cubicBezTo>
                <a:cubicBezTo>
                  <a:pt x="4121982" y="1824965"/>
                  <a:pt x="4116698" y="1813877"/>
                  <a:pt x="4116698" y="1800482"/>
                </a:cubicBezTo>
                <a:cubicBezTo>
                  <a:pt x="4116698" y="1786493"/>
                  <a:pt x="4123247" y="1775479"/>
                  <a:pt x="4136344" y="1767443"/>
                </a:cubicBezTo>
                <a:cubicBezTo>
                  <a:pt x="4149441" y="1759406"/>
                  <a:pt x="4166705" y="1755387"/>
                  <a:pt x="4188136" y="1755387"/>
                </a:cubicBezTo>
                <a:cubicBezTo>
                  <a:pt x="4240226" y="1755387"/>
                  <a:pt x="4293209" y="1770121"/>
                  <a:pt x="4347084" y="1799589"/>
                </a:cubicBezTo>
                <a:lnTo>
                  <a:pt x="4347084" y="1636622"/>
                </a:lnTo>
                <a:cubicBezTo>
                  <a:pt x="4319402" y="1629181"/>
                  <a:pt x="4297897" y="1624121"/>
                  <a:pt x="4282567" y="1621442"/>
                </a:cubicBezTo>
                <a:cubicBezTo>
                  <a:pt x="4267238" y="1618763"/>
                  <a:pt x="4250197" y="1616531"/>
                  <a:pt x="4231445" y="1614745"/>
                </a:cubicBezTo>
                <a:cubicBezTo>
                  <a:pt x="4212692" y="1612959"/>
                  <a:pt x="4192154" y="1612066"/>
                  <a:pt x="4169830" y="1612066"/>
                </a:cubicBezTo>
                <a:close/>
                <a:moveTo>
                  <a:pt x="1808748" y="0"/>
                </a:moveTo>
                <a:lnTo>
                  <a:pt x="7372352" y="0"/>
                </a:lnTo>
                <a:lnTo>
                  <a:pt x="5563605" y="7234990"/>
                </a:lnTo>
                <a:lnTo>
                  <a:pt x="0" y="7234990"/>
                </a:lnTo>
                <a:close/>
              </a:path>
            </a:pathLst>
          </a:custGeom>
          <a:solidFill>
            <a:srgbClr val="6894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410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11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Rain Drop Of Water photo and picture">
            <a:extLst>
              <a:ext uri="{FF2B5EF4-FFF2-40B4-BE49-F238E27FC236}">
                <a16:creationId xmlns:a16="http://schemas.microsoft.com/office/drawing/2014/main" id="{C8AE2830-72D8-EDAF-6220-5ADF7471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 bwMode="auto">
          <a:xfrm>
            <a:off x="19050" y="19050"/>
            <a:ext cx="12164448" cy="6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D8C37E2E-7B37-7D14-18A1-F5018A910E9E}"/>
              </a:ext>
            </a:extLst>
          </p:cNvPr>
          <p:cNvSpPr/>
          <p:nvPr/>
        </p:nvSpPr>
        <p:spPr>
          <a:xfrm>
            <a:off x="-4009971" y="-15498"/>
            <a:ext cx="3921071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D97F5494-3E36-9A1F-C1F7-0F298AAE3F6B}"/>
              </a:ext>
            </a:extLst>
          </p:cNvPr>
          <p:cNvSpPr/>
          <p:nvPr/>
        </p:nvSpPr>
        <p:spPr>
          <a:xfrm>
            <a:off x="-6797082" y="-11623"/>
            <a:ext cx="3921071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36E3E9A-D835-5357-21B0-670381C8DDAB}"/>
              </a:ext>
            </a:extLst>
          </p:cNvPr>
          <p:cNvSpPr/>
          <p:nvPr/>
        </p:nvSpPr>
        <p:spPr>
          <a:xfrm>
            <a:off x="-9489913" y="-3875"/>
            <a:ext cx="3921071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08F58A4-8A65-90A0-834B-BCE582564D34}"/>
              </a:ext>
            </a:extLst>
          </p:cNvPr>
          <p:cNvSpPr/>
          <p:nvPr/>
        </p:nvSpPr>
        <p:spPr>
          <a:xfrm>
            <a:off x="-12299625" y="-11625"/>
            <a:ext cx="3921071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9C57F-ED6F-9370-1761-57F420111A66}"/>
              </a:ext>
            </a:extLst>
          </p:cNvPr>
          <p:cNvSpPr txBox="1"/>
          <p:nvPr/>
        </p:nvSpPr>
        <p:spPr>
          <a:xfrm>
            <a:off x="-11048784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B911B-26EB-8E05-01AE-F534EB1957BB}"/>
              </a:ext>
            </a:extLst>
          </p:cNvPr>
          <p:cNvSpPr txBox="1"/>
          <p:nvPr/>
        </p:nvSpPr>
        <p:spPr>
          <a:xfrm>
            <a:off x="-8173847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7B4B-FDAB-D48C-ACCF-35F047C23D10}"/>
              </a:ext>
            </a:extLst>
          </p:cNvPr>
          <p:cNvSpPr txBox="1"/>
          <p:nvPr/>
        </p:nvSpPr>
        <p:spPr>
          <a:xfrm>
            <a:off x="-5393195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FCF04-3147-514A-BDD8-82B10EB1DDDE}"/>
              </a:ext>
            </a:extLst>
          </p:cNvPr>
          <p:cNvSpPr txBox="1"/>
          <p:nvPr/>
        </p:nvSpPr>
        <p:spPr>
          <a:xfrm>
            <a:off x="-2715863" y="1113294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D0601-078C-F23A-5816-AA5B9C7C01F7}"/>
              </a:ext>
            </a:extLst>
          </p:cNvPr>
          <p:cNvSpPr txBox="1"/>
          <p:nvPr/>
        </p:nvSpPr>
        <p:spPr>
          <a:xfrm>
            <a:off x="-11048784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4C1A3-9438-C269-2EF0-BA5DD1A13F55}"/>
              </a:ext>
            </a:extLst>
          </p:cNvPr>
          <p:cNvSpPr txBox="1"/>
          <p:nvPr/>
        </p:nvSpPr>
        <p:spPr>
          <a:xfrm>
            <a:off x="-8011762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17820-6E31-0FD9-150C-B0016CD8F3CF}"/>
              </a:ext>
            </a:extLst>
          </p:cNvPr>
          <p:cNvSpPr txBox="1"/>
          <p:nvPr/>
        </p:nvSpPr>
        <p:spPr>
          <a:xfrm>
            <a:off x="-5328619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53DA2-FEB1-DD1D-4101-FFDB4F2D9E93}"/>
              </a:ext>
            </a:extLst>
          </p:cNvPr>
          <p:cNvSpPr txBox="1"/>
          <p:nvPr/>
        </p:nvSpPr>
        <p:spPr>
          <a:xfrm>
            <a:off x="-2557005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</p:spTree>
    <p:extLst>
      <p:ext uri="{BB962C8B-B14F-4D97-AF65-F5344CB8AC3E}">
        <p14:creationId xmlns:p14="http://schemas.microsoft.com/office/powerpoint/2010/main" val="111647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54681-8966-0237-A8E3-A2635D958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Rain Drop Of Water photo and picture">
            <a:extLst>
              <a:ext uri="{FF2B5EF4-FFF2-40B4-BE49-F238E27FC236}">
                <a16:creationId xmlns:a16="http://schemas.microsoft.com/office/drawing/2014/main" id="{4C17633F-6878-2A0C-8BD1-3C50F2477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 bwMode="auto">
          <a:xfrm>
            <a:off x="19050" y="19050"/>
            <a:ext cx="12164448" cy="6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504360FC-D614-D9BC-8AE4-387CFF70AA5A}"/>
              </a:ext>
            </a:extLst>
          </p:cNvPr>
          <p:cNvSpPr/>
          <p:nvPr/>
        </p:nvSpPr>
        <p:spPr>
          <a:xfrm>
            <a:off x="8270929" y="-15498"/>
            <a:ext cx="3921071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A4277E26-D9CB-D70A-EDB5-E38907EFC9D9}"/>
              </a:ext>
            </a:extLst>
          </p:cNvPr>
          <p:cNvSpPr/>
          <p:nvPr/>
        </p:nvSpPr>
        <p:spPr>
          <a:xfrm>
            <a:off x="5483818" y="-11623"/>
            <a:ext cx="3921071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8AE6F538-3B2C-113A-D2AC-316BE6E95EEC}"/>
              </a:ext>
            </a:extLst>
          </p:cNvPr>
          <p:cNvSpPr/>
          <p:nvPr/>
        </p:nvSpPr>
        <p:spPr>
          <a:xfrm>
            <a:off x="2790987" y="-3875"/>
            <a:ext cx="3921071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E2E8F1B-9232-242A-5A2F-C4E9D0798D39}"/>
              </a:ext>
            </a:extLst>
          </p:cNvPr>
          <p:cNvSpPr/>
          <p:nvPr/>
        </p:nvSpPr>
        <p:spPr>
          <a:xfrm>
            <a:off x="-18725" y="-11625"/>
            <a:ext cx="3921071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F0179-A5F6-DE29-DEB5-47F09154D765}"/>
              </a:ext>
            </a:extLst>
          </p:cNvPr>
          <p:cNvSpPr txBox="1"/>
          <p:nvPr/>
        </p:nvSpPr>
        <p:spPr>
          <a:xfrm>
            <a:off x="1232116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2A878-5962-3A62-E3D0-9FDB6B16A0C6}"/>
              </a:ext>
            </a:extLst>
          </p:cNvPr>
          <p:cNvSpPr txBox="1"/>
          <p:nvPr/>
        </p:nvSpPr>
        <p:spPr>
          <a:xfrm>
            <a:off x="4107053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5E062-465F-525B-7A7E-681F971796BB}"/>
              </a:ext>
            </a:extLst>
          </p:cNvPr>
          <p:cNvSpPr txBox="1"/>
          <p:nvPr/>
        </p:nvSpPr>
        <p:spPr>
          <a:xfrm>
            <a:off x="6887705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F4E06-209D-5445-F6F7-7AEDA6BCE927}"/>
              </a:ext>
            </a:extLst>
          </p:cNvPr>
          <p:cNvSpPr txBox="1"/>
          <p:nvPr/>
        </p:nvSpPr>
        <p:spPr>
          <a:xfrm>
            <a:off x="9565037" y="1113294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83AD3-9BCB-2F5B-B2DF-D2C4F8D34B9A}"/>
              </a:ext>
            </a:extLst>
          </p:cNvPr>
          <p:cNvSpPr txBox="1"/>
          <p:nvPr/>
        </p:nvSpPr>
        <p:spPr>
          <a:xfrm>
            <a:off x="1232116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5A790-5BE1-7138-AB35-C7F1D83FAE42}"/>
              </a:ext>
            </a:extLst>
          </p:cNvPr>
          <p:cNvSpPr txBox="1"/>
          <p:nvPr/>
        </p:nvSpPr>
        <p:spPr>
          <a:xfrm>
            <a:off x="4269138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72EED-F569-E0BB-2A65-FBAB8C6BAB57}"/>
              </a:ext>
            </a:extLst>
          </p:cNvPr>
          <p:cNvSpPr txBox="1"/>
          <p:nvPr/>
        </p:nvSpPr>
        <p:spPr>
          <a:xfrm>
            <a:off x="6952281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B9B03-B37D-702F-C600-460368C6778C}"/>
              </a:ext>
            </a:extLst>
          </p:cNvPr>
          <p:cNvSpPr txBox="1"/>
          <p:nvPr/>
        </p:nvSpPr>
        <p:spPr>
          <a:xfrm>
            <a:off x="9723895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</p:spTree>
    <p:extLst>
      <p:ext uri="{BB962C8B-B14F-4D97-AF65-F5344CB8AC3E}">
        <p14:creationId xmlns:p14="http://schemas.microsoft.com/office/powerpoint/2010/main" val="2919118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Rain Drop Of Water photo and picture">
            <a:extLst>
              <a:ext uri="{FF2B5EF4-FFF2-40B4-BE49-F238E27FC236}">
                <a16:creationId xmlns:a16="http://schemas.microsoft.com/office/drawing/2014/main" id="{C8AE2830-72D8-EDAF-6220-5ADF7471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 bwMode="auto">
          <a:xfrm>
            <a:off x="19050" y="19050"/>
            <a:ext cx="12164448" cy="6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D8C37E2E-7B37-7D14-18A1-F5018A910E9E}"/>
              </a:ext>
            </a:extLst>
          </p:cNvPr>
          <p:cNvSpPr/>
          <p:nvPr/>
        </p:nvSpPr>
        <p:spPr>
          <a:xfrm>
            <a:off x="1" y="-15498"/>
            <a:ext cx="12192000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D97F5494-3E36-9A1F-C1F7-0F298AAE3F6B}"/>
              </a:ext>
            </a:extLst>
          </p:cNvPr>
          <p:cNvSpPr/>
          <p:nvPr/>
        </p:nvSpPr>
        <p:spPr>
          <a:xfrm>
            <a:off x="-6898682" y="-11623"/>
            <a:ext cx="3921071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36E3E9A-D835-5357-21B0-670381C8DDAB}"/>
              </a:ext>
            </a:extLst>
          </p:cNvPr>
          <p:cNvSpPr/>
          <p:nvPr/>
        </p:nvSpPr>
        <p:spPr>
          <a:xfrm>
            <a:off x="-9591513" y="-3875"/>
            <a:ext cx="3921071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08F58A4-8A65-90A0-834B-BCE582564D34}"/>
              </a:ext>
            </a:extLst>
          </p:cNvPr>
          <p:cNvSpPr/>
          <p:nvPr/>
        </p:nvSpPr>
        <p:spPr>
          <a:xfrm>
            <a:off x="-12401225" y="-11625"/>
            <a:ext cx="3921071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9C57F-ED6F-9370-1761-57F420111A66}"/>
              </a:ext>
            </a:extLst>
          </p:cNvPr>
          <p:cNvSpPr txBox="1"/>
          <p:nvPr/>
        </p:nvSpPr>
        <p:spPr>
          <a:xfrm>
            <a:off x="-11150384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B911B-26EB-8E05-01AE-F534EB1957BB}"/>
              </a:ext>
            </a:extLst>
          </p:cNvPr>
          <p:cNvSpPr txBox="1"/>
          <p:nvPr/>
        </p:nvSpPr>
        <p:spPr>
          <a:xfrm>
            <a:off x="-8275447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7B4B-FDAB-D48C-ACCF-35F047C23D10}"/>
              </a:ext>
            </a:extLst>
          </p:cNvPr>
          <p:cNvSpPr txBox="1"/>
          <p:nvPr/>
        </p:nvSpPr>
        <p:spPr>
          <a:xfrm>
            <a:off x="-5494795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FCF04-3147-514A-BDD8-82B10EB1DDDE}"/>
              </a:ext>
            </a:extLst>
          </p:cNvPr>
          <p:cNvSpPr txBox="1"/>
          <p:nvPr/>
        </p:nvSpPr>
        <p:spPr>
          <a:xfrm>
            <a:off x="9565037" y="1113294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D0601-078C-F23A-5816-AA5B9C7C01F7}"/>
              </a:ext>
            </a:extLst>
          </p:cNvPr>
          <p:cNvSpPr txBox="1"/>
          <p:nvPr/>
        </p:nvSpPr>
        <p:spPr>
          <a:xfrm>
            <a:off x="-11150384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4C1A3-9438-C269-2EF0-BA5DD1A13F55}"/>
              </a:ext>
            </a:extLst>
          </p:cNvPr>
          <p:cNvSpPr txBox="1"/>
          <p:nvPr/>
        </p:nvSpPr>
        <p:spPr>
          <a:xfrm>
            <a:off x="-8113362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17820-6E31-0FD9-150C-B0016CD8F3CF}"/>
              </a:ext>
            </a:extLst>
          </p:cNvPr>
          <p:cNvSpPr txBox="1"/>
          <p:nvPr/>
        </p:nvSpPr>
        <p:spPr>
          <a:xfrm>
            <a:off x="-5430219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53DA2-FEB1-DD1D-4101-FFDB4F2D9E93}"/>
              </a:ext>
            </a:extLst>
          </p:cNvPr>
          <p:cNvSpPr txBox="1"/>
          <p:nvPr/>
        </p:nvSpPr>
        <p:spPr>
          <a:xfrm>
            <a:off x="9723895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</p:spTree>
    <p:extLst>
      <p:ext uri="{BB962C8B-B14F-4D97-AF65-F5344CB8AC3E}">
        <p14:creationId xmlns:p14="http://schemas.microsoft.com/office/powerpoint/2010/main" val="2295112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Rain Drop Of Water photo and picture">
            <a:extLst>
              <a:ext uri="{FF2B5EF4-FFF2-40B4-BE49-F238E27FC236}">
                <a16:creationId xmlns:a16="http://schemas.microsoft.com/office/drawing/2014/main" id="{C8AE2830-72D8-EDAF-6220-5ADF7471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 bwMode="auto">
          <a:xfrm>
            <a:off x="19050" y="19050"/>
            <a:ext cx="12164448" cy="6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D8C37E2E-7B37-7D14-18A1-F5018A910E9E}"/>
              </a:ext>
            </a:extLst>
          </p:cNvPr>
          <p:cNvSpPr/>
          <p:nvPr/>
        </p:nvSpPr>
        <p:spPr>
          <a:xfrm>
            <a:off x="1" y="-15498"/>
            <a:ext cx="12192000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D97F5494-3E36-9A1F-C1F7-0F298AAE3F6B}"/>
              </a:ext>
            </a:extLst>
          </p:cNvPr>
          <p:cNvSpPr/>
          <p:nvPr/>
        </p:nvSpPr>
        <p:spPr>
          <a:xfrm>
            <a:off x="19050" y="-11623"/>
            <a:ext cx="9309639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36E3E9A-D835-5357-21B0-670381C8DDAB}"/>
              </a:ext>
            </a:extLst>
          </p:cNvPr>
          <p:cNvSpPr/>
          <p:nvPr/>
        </p:nvSpPr>
        <p:spPr>
          <a:xfrm>
            <a:off x="-9591513" y="-3875"/>
            <a:ext cx="3921071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08F58A4-8A65-90A0-834B-BCE582564D34}"/>
              </a:ext>
            </a:extLst>
          </p:cNvPr>
          <p:cNvSpPr/>
          <p:nvPr/>
        </p:nvSpPr>
        <p:spPr>
          <a:xfrm>
            <a:off x="-12401225" y="-11625"/>
            <a:ext cx="3921071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9C57F-ED6F-9370-1761-57F420111A66}"/>
              </a:ext>
            </a:extLst>
          </p:cNvPr>
          <p:cNvSpPr txBox="1"/>
          <p:nvPr/>
        </p:nvSpPr>
        <p:spPr>
          <a:xfrm>
            <a:off x="-11150384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B911B-26EB-8E05-01AE-F534EB1957BB}"/>
              </a:ext>
            </a:extLst>
          </p:cNvPr>
          <p:cNvSpPr txBox="1"/>
          <p:nvPr/>
        </p:nvSpPr>
        <p:spPr>
          <a:xfrm>
            <a:off x="-8275447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7B4B-FDAB-D48C-ACCF-35F047C23D10}"/>
              </a:ext>
            </a:extLst>
          </p:cNvPr>
          <p:cNvSpPr txBox="1"/>
          <p:nvPr/>
        </p:nvSpPr>
        <p:spPr>
          <a:xfrm>
            <a:off x="6811505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FCF04-3147-514A-BDD8-82B10EB1DDDE}"/>
              </a:ext>
            </a:extLst>
          </p:cNvPr>
          <p:cNvSpPr txBox="1"/>
          <p:nvPr/>
        </p:nvSpPr>
        <p:spPr>
          <a:xfrm>
            <a:off x="9565037" y="1113294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D0601-078C-F23A-5816-AA5B9C7C01F7}"/>
              </a:ext>
            </a:extLst>
          </p:cNvPr>
          <p:cNvSpPr txBox="1"/>
          <p:nvPr/>
        </p:nvSpPr>
        <p:spPr>
          <a:xfrm>
            <a:off x="-11150384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4C1A3-9438-C269-2EF0-BA5DD1A13F55}"/>
              </a:ext>
            </a:extLst>
          </p:cNvPr>
          <p:cNvSpPr txBox="1"/>
          <p:nvPr/>
        </p:nvSpPr>
        <p:spPr>
          <a:xfrm>
            <a:off x="-8113362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17820-6E31-0FD9-150C-B0016CD8F3CF}"/>
              </a:ext>
            </a:extLst>
          </p:cNvPr>
          <p:cNvSpPr txBox="1"/>
          <p:nvPr/>
        </p:nvSpPr>
        <p:spPr>
          <a:xfrm>
            <a:off x="6876081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53DA2-FEB1-DD1D-4101-FFDB4F2D9E93}"/>
              </a:ext>
            </a:extLst>
          </p:cNvPr>
          <p:cNvSpPr txBox="1"/>
          <p:nvPr/>
        </p:nvSpPr>
        <p:spPr>
          <a:xfrm>
            <a:off x="9723895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</p:spTree>
    <p:extLst>
      <p:ext uri="{BB962C8B-B14F-4D97-AF65-F5344CB8AC3E}">
        <p14:creationId xmlns:p14="http://schemas.microsoft.com/office/powerpoint/2010/main" val="3320344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33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Rain Drop Of Water photo and picture">
            <a:extLst>
              <a:ext uri="{FF2B5EF4-FFF2-40B4-BE49-F238E27FC236}">
                <a16:creationId xmlns:a16="http://schemas.microsoft.com/office/drawing/2014/main" id="{C8AE2830-72D8-EDAF-6220-5ADF7471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 bwMode="auto">
          <a:xfrm>
            <a:off x="19050" y="19050"/>
            <a:ext cx="12164448" cy="6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D8C37E2E-7B37-7D14-18A1-F5018A910E9E}"/>
              </a:ext>
            </a:extLst>
          </p:cNvPr>
          <p:cNvSpPr/>
          <p:nvPr/>
        </p:nvSpPr>
        <p:spPr>
          <a:xfrm>
            <a:off x="1" y="-15498"/>
            <a:ext cx="12192000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D97F5494-3E36-9A1F-C1F7-0F298AAE3F6B}"/>
              </a:ext>
            </a:extLst>
          </p:cNvPr>
          <p:cNvSpPr/>
          <p:nvPr/>
        </p:nvSpPr>
        <p:spPr>
          <a:xfrm>
            <a:off x="19050" y="-11623"/>
            <a:ext cx="9309639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36E3E9A-D835-5357-21B0-670381C8DDAB}"/>
              </a:ext>
            </a:extLst>
          </p:cNvPr>
          <p:cNvSpPr/>
          <p:nvPr/>
        </p:nvSpPr>
        <p:spPr>
          <a:xfrm>
            <a:off x="15175" y="-3875"/>
            <a:ext cx="6487334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08F58A4-8A65-90A0-834B-BCE582564D34}"/>
              </a:ext>
            </a:extLst>
          </p:cNvPr>
          <p:cNvSpPr/>
          <p:nvPr/>
        </p:nvSpPr>
        <p:spPr>
          <a:xfrm>
            <a:off x="-12401225" y="-11625"/>
            <a:ext cx="3921071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9C57F-ED6F-9370-1761-57F420111A66}"/>
              </a:ext>
            </a:extLst>
          </p:cNvPr>
          <p:cNvSpPr txBox="1"/>
          <p:nvPr/>
        </p:nvSpPr>
        <p:spPr>
          <a:xfrm>
            <a:off x="-11150384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B911B-26EB-8E05-01AE-F534EB1957BB}"/>
              </a:ext>
            </a:extLst>
          </p:cNvPr>
          <p:cNvSpPr txBox="1"/>
          <p:nvPr/>
        </p:nvSpPr>
        <p:spPr>
          <a:xfrm>
            <a:off x="3897503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7B4B-FDAB-D48C-ACCF-35F047C23D10}"/>
              </a:ext>
            </a:extLst>
          </p:cNvPr>
          <p:cNvSpPr txBox="1"/>
          <p:nvPr/>
        </p:nvSpPr>
        <p:spPr>
          <a:xfrm>
            <a:off x="6811505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FCF04-3147-514A-BDD8-82B10EB1DDDE}"/>
              </a:ext>
            </a:extLst>
          </p:cNvPr>
          <p:cNvSpPr txBox="1"/>
          <p:nvPr/>
        </p:nvSpPr>
        <p:spPr>
          <a:xfrm>
            <a:off x="9565037" y="1113294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D0601-078C-F23A-5816-AA5B9C7C01F7}"/>
              </a:ext>
            </a:extLst>
          </p:cNvPr>
          <p:cNvSpPr txBox="1"/>
          <p:nvPr/>
        </p:nvSpPr>
        <p:spPr>
          <a:xfrm>
            <a:off x="-11150384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4C1A3-9438-C269-2EF0-BA5DD1A13F55}"/>
              </a:ext>
            </a:extLst>
          </p:cNvPr>
          <p:cNvSpPr txBox="1"/>
          <p:nvPr/>
        </p:nvSpPr>
        <p:spPr>
          <a:xfrm>
            <a:off x="4059588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17820-6E31-0FD9-150C-B0016CD8F3CF}"/>
              </a:ext>
            </a:extLst>
          </p:cNvPr>
          <p:cNvSpPr txBox="1"/>
          <p:nvPr/>
        </p:nvSpPr>
        <p:spPr>
          <a:xfrm>
            <a:off x="6876081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53DA2-FEB1-DD1D-4101-FFDB4F2D9E93}"/>
              </a:ext>
            </a:extLst>
          </p:cNvPr>
          <p:cNvSpPr txBox="1"/>
          <p:nvPr/>
        </p:nvSpPr>
        <p:spPr>
          <a:xfrm>
            <a:off x="9723895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</p:spTree>
    <p:extLst>
      <p:ext uri="{BB962C8B-B14F-4D97-AF65-F5344CB8AC3E}">
        <p14:creationId xmlns:p14="http://schemas.microsoft.com/office/powerpoint/2010/main" val="11255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Rain Drop Of Water photo and picture">
            <a:extLst>
              <a:ext uri="{FF2B5EF4-FFF2-40B4-BE49-F238E27FC236}">
                <a16:creationId xmlns:a16="http://schemas.microsoft.com/office/drawing/2014/main" id="{C8AE2830-72D8-EDAF-6220-5ADF7471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 bwMode="auto">
          <a:xfrm>
            <a:off x="19050" y="19050"/>
            <a:ext cx="12164448" cy="6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D8C37E2E-7B37-7D14-18A1-F5018A910E9E}"/>
              </a:ext>
            </a:extLst>
          </p:cNvPr>
          <p:cNvSpPr/>
          <p:nvPr/>
        </p:nvSpPr>
        <p:spPr>
          <a:xfrm>
            <a:off x="1" y="-15498"/>
            <a:ext cx="12192000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D97F5494-3E36-9A1F-C1F7-0F298AAE3F6B}"/>
              </a:ext>
            </a:extLst>
          </p:cNvPr>
          <p:cNvSpPr/>
          <p:nvPr/>
        </p:nvSpPr>
        <p:spPr>
          <a:xfrm>
            <a:off x="19050" y="-11623"/>
            <a:ext cx="9309639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36E3E9A-D835-5357-21B0-670381C8DDAB}"/>
              </a:ext>
            </a:extLst>
          </p:cNvPr>
          <p:cNvSpPr/>
          <p:nvPr/>
        </p:nvSpPr>
        <p:spPr>
          <a:xfrm>
            <a:off x="15175" y="-3875"/>
            <a:ext cx="6487334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08F58A4-8A65-90A0-834B-BCE582564D34}"/>
              </a:ext>
            </a:extLst>
          </p:cNvPr>
          <p:cNvSpPr/>
          <p:nvPr/>
        </p:nvSpPr>
        <p:spPr>
          <a:xfrm>
            <a:off x="-221173" y="-11625"/>
            <a:ext cx="3971119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9C57F-ED6F-9370-1761-57F420111A66}"/>
              </a:ext>
            </a:extLst>
          </p:cNvPr>
          <p:cNvSpPr txBox="1"/>
          <p:nvPr/>
        </p:nvSpPr>
        <p:spPr>
          <a:xfrm>
            <a:off x="1079716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B911B-26EB-8E05-01AE-F534EB1957BB}"/>
              </a:ext>
            </a:extLst>
          </p:cNvPr>
          <p:cNvSpPr txBox="1"/>
          <p:nvPr/>
        </p:nvSpPr>
        <p:spPr>
          <a:xfrm>
            <a:off x="3897503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Aharoni" panose="02010803020104030203" pitchFamily="2" charset="-79"/>
                <a:cs typeface="Aharoni" panose="02010803020104030203" pitchFamily="2" charset="-79"/>
              </a:rPr>
              <a:t>Tekstisisu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7B4B-FDAB-D48C-ACCF-35F047C23D10}"/>
              </a:ext>
            </a:extLst>
          </p:cNvPr>
          <p:cNvSpPr txBox="1"/>
          <p:nvPr/>
        </p:nvSpPr>
        <p:spPr>
          <a:xfrm>
            <a:off x="6811505" y="1113293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FCF04-3147-514A-BDD8-82B10EB1DDDE}"/>
              </a:ext>
            </a:extLst>
          </p:cNvPr>
          <p:cNvSpPr txBox="1"/>
          <p:nvPr/>
        </p:nvSpPr>
        <p:spPr>
          <a:xfrm>
            <a:off x="9565037" y="1113294"/>
            <a:ext cx="244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Tekstisisu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D0601-078C-F23A-5816-AA5B9C7C01F7}"/>
              </a:ext>
            </a:extLst>
          </p:cNvPr>
          <p:cNvSpPr txBox="1"/>
          <p:nvPr/>
        </p:nvSpPr>
        <p:spPr>
          <a:xfrm>
            <a:off x="1079716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4C1A3-9438-C269-2EF0-BA5DD1A13F55}"/>
              </a:ext>
            </a:extLst>
          </p:cNvPr>
          <p:cNvSpPr txBox="1"/>
          <p:nvPr/>
        </p:nvSpPr>
        <p:spPr>
          <a:xfrm>
            <a:off x="4059588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Tekst, tekst, tekst, tekst, tekst, tekst, tekst, tekst, tekst, tekst, tekst, tekst,</a:t>
            </a:r>
          </a:p>
          <a:p>
            <a:r>
              <a:rPr lang="et-EE" dirty="0"/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17820-6E31-0FD9-150C-B0016CD8F3CF}"/>
              </a:ext>
            </a:extLst>
          </p:cNvPr>
          <p:cNvSpPr txBox="1"/>
          <p:nvPr/>
        </p:nvSpPr>
        <p:spPr>
          <a:xfrm>
            <a:off x="6876081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53DA2-FEB1-DD1D-4101-FFDB4F2D9E93}"/>
              </a:ext>
            </a:extLst>
          </p:cNvPr>
          <p:cNvSpPr txBox="1"/>
          <p:nvPr/>
        </p:nvSpPr>
        <p:spPr>
          <a:xfrm>
            <a:off x="9723895" y="1983783"/>
            <a:ext cx="24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</a:t>
            </a:r>
          </a:p>
          <a:p>
            <a:r>
              <a:rPr lang="et-EE" dirty="0">
                <a:solidFill>
                  <a:schemeClr val="bg1"/>
                </a:solidFill>
              </a:rPr>
              <a:t>Tekst, tekst, tekst, tekst, tekst, tekst, tekst, tekst, tekst, tekst, tekst, tekst, Tekst, tekst, tekst, tekst, tekst, tekst, tekst, tekst, tekst, tekst, tekst, tekst.</a:t>
            </a:r>
          </a:p>
        </p:txBody>
      </p:sp>
    </p:spTree>
    <p:extLst>
      <p:ext uri="{BB962C8B-B14F-4D97-AF65-F5344CB8AC3E}">
        <p14:creationId xmlns:p14="http://schemas.microsoft.com/office/powerpoint/2010/main" val="33983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F7DC09FF-9AA9-724A-5166-1E397D50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3692"/>
            <a:ext cx="12191999" cy="18295145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9E27ECFE-77BE-24CD-99C4-62F11A953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Euroopa mäestik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C38818F5-3CB1-400A-1184-DCD00608A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3200" dirty="0">
                <a:solidFill>
                  <a:schemeClr val="bg1"/>
                </a:solidFill>
              </a:rPr>
              <a:t>Mirell Lattik</a:t>
            </a:r>
          </a:p>
          <a:p>
            <a:r>
              <a:rPr lang="et-EE" sz="3200" dirty="0">
                <a:solidFill>
                  <a:schemeClr val="bg1"/>
                </a:solidFill>
              </a:rPr>
              <a:t>Rapla 2025</a:t>
            </a:r>
          </a:p>
        </p:txBody>
      </p:sp>
    </p:spTree>
    <p:extLst>
      <p:ext uri="{BB962C8B-B14F-4D97-AF65-F5344CB8AC3E}">
        <p14:creationId xmlns:p14="http://schemas.microsoft.com/office/powerpoint/2010/main" val="359988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DF357-0FF3-814F-77E0-CCF12B7A6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A54A0DE6-B3A6-CE4A-223D-A2AA6828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78461"/>
            <a:ext cx="12191999" cy="18295145"/>
          </a:xfrm>
          <a:prstGeom prst="rect">
            <a:avLst/>
          </a:prstGeom>
        </p:spPr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26CB5090-BE29-DBFF-EDBA-0ADBBCA5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Sissejuhatus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495D4DA4-2868-9A4E-93CE-7AEB78A17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Euroopa on mägine</a:t>
            </a:r>
          </a:p>
          <a:p>
            <a:r>
              <a:rPr lang="et-EE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55343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77E64D-9545-430E-5A1B-6B9268EE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7AA2062-CEF5-9894-2292-88FD1300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400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86AA9639-9852-32B9-0EF8-BF532289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261257"/>
            <a:ext cx="9143999" cy="13657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0CACA17-AF57-03A2-89F0-EA195179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79" y="1122363"/>
            <a:ext cx="7652085" cy="2387600"/>
          </a:xfrm>
        </p:spPr>
        <p:txBody>
          <a:bodyPr/>
          <a:lstStyle/>
          <a:p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SÜGISENE </a:t>
            </a:r>
            <a:r>
              <a:rPr lang="et-E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2B35245-9D22-4EC7-33E7-2877A6A33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427621" cy="1655762"/>
          </a:xfrm>
        </p:spPr>
        <p:txBody>
          <a:bodyPr/>
          <a:lstStyle/>
          <a:p>
            <a:r>
              <a:rPr lang="et-EE" dirty="0"/>
              <a:t>Mirell </a:t>
            </a:r>
            <a:r>
              <a:rPr lang="et-EE" dirty="0" err="1"/>
              <a:t>Lattik</a:t>
            </a:r>
            <a:endParaRPr lang="et-EE" dirty="0"/>
          </a:p>
          <a:p>
            <a:r>
              <a:rPr lang="et-EE" dirty="0"/>
              <a:t>Rapla 2025</a:t>
            </a:r>
          </a:p>
        </p:txBody>
      </p:sp>
    </p:spTree>
    <p:extLst>
      <p:ext uri="{BB962C8B-B14F-4D97-AF65-F5344CB8AC3E}">
        <p14:creationId xmlns:p14="http://schemas.microsoft.com/office/powerpoint/2010/main" val="1963269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E0935D41-9713-6E14-3064-18EB8A6B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Sissejuhatus</a:t>
            </a:r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2111F7DB-7706-35A2-28F9-4E13566C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…</a:t>
            </a:r>
          </a:p>
          <a:p>
            <a:r>
              <a:rPr lang="et-EE" dirty="0"/>
              <a:t>…</a:t>
            </a:r>
          </a:p>
          <a:p>
            <a:r>
              <a:rPr lang="et-EE" dirty="0"/>
              <a:t>…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6AA9639-9852-32B9-0EF8-BF532289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3951507"/>
            <a:ext cx="9143999" cy="13657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514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65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1797</Words>
  <Application>Microsoft Office PowerPoint</Application>
  <PresentationFormat>Laiekraan</PresentationFormat>
  <Paragraphs>85</Paragraphs>
  <Slides>31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31</vt:i4>
      </vt:variant>
    </vt:vector>
  </HeadingPairs>
  <TitlesOfParts>
    <vt:vector size="37" baseType="lpstr">
      <vt:lpstr>Aharoni</vt:lpstr>
      <vt:lpstr>Aptos</vt:lpstr>
      <vt:lpstr>Aptos Display</vt:lpstr>
      <vt:lpstr>Arial</vt:lpstr>
      <vt:lpstr>Verdana</vt:lpstr>
      <vt:lpstr>Office'i kujundus</vt:lpstr>
      <vt:lpstr>PowerPointi esitlus</vt:lpstr>
      <vt:lpstr>PowerPointi esitlus</vt:lpstr>
      <vt:lpstr>PowerPointi esitlus</vt:lpstr>
      <vt:lpstr>Euroopa mäestik</vt:lpstr>
      <vt:lpstr>Sissejuhatus</vt:lpstr>
      <vt:lpstr>PowerPointi esitlus</vt:lpstr>
      <vt:lpstr>SÜGISENE METS</vt:lpstr>
      <vt:lpstr>Sissejuhatus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Mirell Lattik</dc:creator>
  <cp:lastModifiedBy>Mirell Lattik</cp:lastModifiedBy>
  <cp:revision>6</cp:revision>
  <dcterms:created xsi:type="dcterms:W3CDTF">2025-04-21T07:41:18Z</dcterms:created>
  <dcterms:modified xsi:type="dcterms:W3CDTF">2025-11-22T16:51:37Z</dcterms:modified>
</cp:coreProperties>
</file>