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84" r:id="rId5"/>
    <p:sldId id="273" r:id="rId6"/>
    <p:sldId id="289" r:id="rId7"/>
    <p:sldId id="274" r:id="rId8"/>
    <p:sldId id="275" r:id="rId9"/>
    <p:sldId id="277" r:id="rId10"/>
    <p:sldId id="263" r:id="rId11"/>
    <p:sldId id="278" r:id="rId12"/>
    <p:sldId id="264" r:id="rId13"/>
    <p:sldId id="283" r:id="rId14"/>
    <p:sldId id="293" r:id="rId15"/>
    <p:sldId id="262" r:id="rId16"/>
    <p:sldId id="290" r:id="rId17"/>
    <p:sldId id="291" r:id="rId18"/>
    <p:sldId id="292" r:id="rId19"/>
    <p:sldId id="287" r:id="rId20"/>
    <p:sldId id="294" r:id="rId21"/>
    <p:sldId id="271" r:id="rId22"/>
    <p:sldId id="270" r:id="rId23"/>
    <p:sldId id="285" r:id="rId24"/>
    <p:sldId id="279" r:id="rId25"/>
    <p:sldId id="280" r:id="rId26"/>
    <p:sldId id="281" r:id="rId27"/>
    <p:sldId id="286" r:id="rId28"/>
    <p:sldId id="282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1C5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861DA-553A-4101-8E92-014315D18066}" v="24" dt="2025-02-15T11:19:16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935" autoAdjust="0"/>
  </p:normalViewPr>
  <p:slideViewPr>
    <p:cSldViewPr snapToGrid="0">
      <p:cViewPr varScale="1">
        <p:scale>
          <a:sx n="68" d="100"/>
          <a:sy n="68" d="100"/>
        </p:scale>
        <p:origin x="121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ll Lattik" userId="4b58cfa9-2063-403d-a901-57fac158f8db" providerId="ADAL" clId="{5C0861DA-553A-4101-8E92-014315D18066}"/>
    <pc:docChg chg="undo custSel addSld delSld modSld sldOrd modMainMaster">
      <pc:chgData name="Mirell Lattik" userId="4b58cfa9-2063-403d-a901-57fac158f8db" providerId="ADAL" clId="{5C0861DA-553A-4101-8E92-014315D18066}" dt="2025-02-15T11:19:16.123" v="1193" actId="20577"/>
      <pc:docMkLst>
        <pc:docMk/>
      </pc:docMkLst>
      <pc:sldChg chg="del">
        <pc:chgData name="Mirell Lattik" userId="4b58cfa9-2063-403d-a901-57fac158f8db" providerId="ADAL" clId="{5C0861DA-553A-4101-8E92-014315D18066}" dt="2025-02-15T11:13:12.570" v="1118" actId="2696"/>
        <pc:sldMkLst>
          <pc:docMk/>
          <pc:sldMk cId="2506265131" sldId="259"/>
        </pc:sldMkLst>
      </pc:sldChg>
      <pc:sldChg chg="delSp mod ord">
        <pc:chgData name="Mirell Lattik" userId="4b58cfa9-2063-403d-a901-57fac158f8db" providerId="ADAL" clId="{5C0861DA-553A-4101-8E92-014315D18066}" dt="2025-02-15T11:01:36.739" v="1086"/>
        <pc:sldMkLst>
          <pc:docMk/>
          <pc:sldMk cId="3432496713" sldId="262"/>
        </pc:sldMkLst>
        <pc:spChg chg="del">
          <ac:chgData name="Mirell Lattik" userId="4b58cfa9-2063-403d-a901-57fac158f8db" providerId="ADAL" clId="{5C0861DA-553A-4101-8E92-014315D18066}" dt="2025-02-15T10:20:58.829" v="85" actId="478"/>
          <ac:spMkLst>
            <pc:docMk/>
            <pc:sldMk cId="3432496713" sldId="262"/>
            <ac:spMk id="5" creationId="{B25932D4-FC2B-EDBB-EC71-66EA4C4FE646}"/>
          </ac:spMkLst>
        </pc:spChg>
      </pc:sldChg>
      <pc:sldChg chg="delSp mod ord">
        <pc:chgData name="Mirell Lattik" userId="4b58cfa9-2063-403d-a901-57fac158f8db" providerId="ADAL" clId="{5C0861DA-553A-4101-8E92-014315D18066}" dt="2025-02-15T10:49:04.786" v="1078"/>
        <pc:sldMkLst>
          <pc:docMk/>
          <pc:sldMk cId="3449328973" sldId="263"/>
        </pc:sldMkLst>
        <pc:spChg chg="del">
          <ac:chgData name="Mirell Lattik" userId="4b58cfa9-2063-403d-a901-57fac158f8db" providerId="ADAL" clId="{5C0861DA-553A-4101-8E92-014315D18066}" dt="2025-02-15T10:21:11.921" v="87" actId="478"/>
          <ac:spMkLst>
            <pc:docMk/>
            <pc:sldMk cId="3449328973" sldId="263"/>
            <ac:spMk id="5" creationId="{A4BE72D8-6E51-3A55-8190-4B501C8EF4F3}"/>
          </ac:spMkLst>
        </pc:spChg>
      </pc:sldChg>
      <pc:sldChg chg="ord">
        <pc:chgData name="Mirell Lattik" userId="4b58cfa9-2063-403d-a901-57fac158f8db" providerId="ADAL" clId="{5C0861DA-553A-4101-8E92-014315D18066}" dt="2025-02-15T11:01:26.766" v="1082"/>
        <pc:sldMkLst>
          <pc:docMk/>
          <pc:sldMk cId="685868802" sldId="264"/>
        </pc:sldMkLst>
      </pc:sldChg>
      <pc:sldChg chg="delSp mod">
        <pc:chgData name="Mirell Lattik" userId="4b58cfa9-2063-403d-a901-57fac158f8db" providerId="ADAL" clId="{5C0861DA-553A-4101-8E92-014315D18066}" dt="2025-02-15T10:21:17.657" v="89" actId="478"/>
        <pc:sldMkLst>
          <pc:docMk/>
          <pc:sldMk cId="976299595" sldId="270"/>
        </pc:sldMkLst>
        <pc:spChg chg="del">
          <ac:chgData name="Mirell Lattik" userId="4b58cfa9-2063-403d-a901-57fac158f8db" providerId="ADAL" clId="{5C0861DA-553A-4101-8E92-014315D18066}" dt="2025-02-15T10:21:17.657" v="89" actId="478"/>
          <ac:spMkLst>
            <pc:docMk/>
            <pc:sldMk cId="976299595" sldId="270"/>
            <ac:spMk id="5" creationId="{4E18732B-9F2F-0880-6E00-6003D83AA16F}"/>
          </ac:spMkLst>
        </pc:spChg>
      </pc:sldChg>
      <pc:sldChg chg="delSp mod">
        <pc:chgData name="Mirell Lattik" userId="4b58cfa9-2063-403d-a901-57fac158f8db" providerId="ADAL" clId="{5C0861DA-553A-4101-8E92-014315D18066}" dt="2025-02-15T10:21:20.703" v="90" actId="478"/>
        <pc:sldMkLst>
          <pc:docMk/>
          <pc:sldMk cId="4098877187" sldId="271"/>
        </pc:sldMkLst>
        <pc:spChg chg="del">
          <ac:chgData name="Mirell Lattik" userId="4b58cfa9-2063-403d-a901-57fac158f8db" providerId="ADAL" clId="{5C0861DA-553A-4101-8E92-014315D18066}" dt="2025-02-15T10:21:20.703" v="90" actId="478"/>
          <ac:spMkLst>
            <pc:docMk/>
            <pc:sldMk cId="4098877187" sldId="271"/>
            <ac:spMk id="4" creationId="{2DCC6A0E-21D1-CBDB-7CE2-E7CD5DE7CA0A}"/>
          </ac:spMkLst>
        </pc:spChg>
      </pc:sldChg>
      <pc:sldChg chg="delSp modSp mod">
        <pc:chgData name="Mirell Lattik" userId="4b58cfa9-2063-403d-a901-57fac158f8db" providerId="ADAL" clId="{5C0861DA-553A-4101-8E92-014315D18066}" dt="2025-02-15T10:31:43.952" v="542" actId="20577"/>
        <pc:sldMkLst>
          <pc:docMk/>
          <pc:sldMk cId="2546847804" sldId="273"/>
        </pc:sldMkLst>
        <pc:spChg chg="mod">
          <ac:chgData name="Mirell Lattik" userId="4b58cfa9-2063-403d-a901-57fac158f8db" providerId="ADAL" clId="{5C0861DA-553A-4101-8E92-014315D18066}" dt="2025-02-15T10:31:43.952" v="542" actId="20577"/>
          <ac:spMkLst>
            <pc:docMk/>
            <pc:sldMk cId="2546847804" sldId="273"/>
            <ac:spMk id="2" creationId="{B29150B6-EC4D-3CAA-97D6-2D97BAE6A111}"/>
          </ac:spMkLst>
        </pc:spChg>
        <pc:spChg chg="del">
          <ac:chgData name="Mirell Lattik" userId="4b58cfa9-2063-403d-a901-57fac158f8db" providerId="ADAL" clId="{5C0861DA-553A-4101-8E92-014315D18066}" dt="2025-02-15T10:21:30.426" v="93" actId="478"/>
          <ac:spMkLst>
            <pc:docMk/>
            <pc:sldMk cId="2546847804" sldId="273"/>
            <ac:spMk id="4" creationId="{0573C69B-9061-658C-1514-D30BD189032C}"/>
          </ac:spMkLst>
        </pc:spChg>
        <pc:spChg chg="mod">
          <ac:chgData name="Mirell Lattik" userId="4b58cfa9-2063-403d-a901-57fac158f8db" providerId="ADAL" clId="{5C0861DA-553A-4101-8E92-014315D18066}" dt="2025-02-15T10:30:56.311" v="511"/>
          <ac:spMkLst>
            <pc:docMk/>
            <pc:sldMk cId="2546847804" sldId="273"/>
            <ac:spMk id="6" creationId="{D62842C4-1449-4ACD-4861-532878F68101}"/>
          </ac:spMkLst>
        </pc:spChg>
      </pc:sldChg>
      <pc:sldChg chg="delSp modSp mod modNotesTx">
        <pc:chgData name="Mirell Lattik" userId="4b58cfa9-2063-403d-a901-57fac158f8db" providerId="ADAL" clId="{5C0861DA-553A-4101-8E92-014315D18066}" dt="2025-02-15T10:38:28.906" v="840" actId="113"/>
        <pc:sldMkLst>
          <pc:docMk/>
          <pc:sldMk cId="172225704" sldId="274"/>
        </pc:sldMkLst>
        <pc:spChg chg="mod">
          <ac:chgData name="Mirell Lattik" userId="4b58cfa9-2063-403d-a901-57fac158f8db" providerId="ADAL" clId="{5C0861DA-553A-4101-8E92-014315D18066}" dt="2025-02-15T10:38:28.906" v="840" actId="113"/>
          <ac:spMkLst>
            <pc:docMk/>
            <pc:sldMk cId="172225704" sldId="274"/>
            <ac:spMk id="3" creationId="{6D4E90D8-A98B-5DDB-402B-09211427A812}"/>
          </ac:spMkLst>
        </pc:spChg>
        <pc:spChg chg="del">
          <ac:chgData name="Mirell Lattik" userId="4b58cfa9-2063-403d-a901-57fac158f8db" providerId="ADAL" clId="{5C0861DA-553A-4101-8E92-014315D18066}" dt="2025-02-15T10:18:11.451" v="57" actId="478"/>
          <ac:spMkLst>
            <pc:docMk/>
            <pc:sldMk cId="172225704" sldId="274"/>
            <ac:spMk id="5" creationId="{42A6D0E7-FF8B-A663-8058-E7B953A5F315}"/>
          </ac:spMkLst>
        </pc:spChg>
      </pc:sldChg>
      <pc:sldChg chg="delSp modSp mod">
        <pc:chgData name="Mirell Lattik" userId="4b58cfa9-2063-403d-a901-57fac158f8db" providerId="ADAL" clId="{5C0861DA-553A-4101-8E92-014315D18066}" dt="2025-02-15T10:46:37.328" v="1019" actId="20577"/>
        <pc:sldMkLst>
          <pc:docMk/>
          <pc:sldMk cId="2934007853" sldId="275"/>
        </pc:sldMkLst>
        <pc:spChg chg="mod">
          <ac:chgData name="Mirell Lattik" userId="4b58cfa9-2063-403d-a901-57fac158f8db" providerId="ADAL" clId="{5C0861DA-553A-4101-8E92-014315D18066}" dt="2025-02-15T10:46:37.328" v="1019" actId="20577"/>
          <ac:spMkLst>
            <pc:docMk/>
            <pc:sldMk cId="2934007853" sldId="275"/>
            <ac:spMk id="3" creationId="{EDD08C26-B1C4-9207-DAC4-00D018260F41}"/>
          </ac:spMkLst>
        </pc:spChg>
        <pc:spChg chg="del">
          <ac:chgData name="Mirell Lattik" userId="4b58cfa9-2063-403d-a901-57fac158f8db" providerId="ADAL" clId="{5C0861DA-553A-4101-8E92-014315D18066}" dt="2025-02-15T10:21:27.094" v="92" actId="478"/>
          <ac:spMkLst>
            <pc:docMk/>
            <pc:sldMk cId="2934007853" sldId="275"/>
            <ac:spMk id="5" creationId="{FB05822E-F051-17C7-756E-C4FB5B402983}"/>
          </ac:spMkLst>
        </pc:spChg>
      </pc:sldChg>
      <pc:sldChg chg="delSp del mod">
        <pc:chgData name="Mirell Lattik" userId="4b58cfa9-2063-403d-a901-57fac158f8db" providerId="ADAL" clId="{5C0861DA-553A-4101-8E92-014315D18066}" dt="2025-02-15T10:46:48.326" v="1020" actId="2696"/>
        <pc:sldMkLst>
          <pc:docMk/>
          <pc:sldMk cId="2094154011" sldId="276"/>
        </pc:sldMkLst>
        <pc:spChg chg="del">
          <ac:chgData name="Mirell Lattik" userId="4b58cfa9-2063-403d-a901-57fac158f8db" providerId="ADAL" clId="{5C0861DA-553A-4101-8E92-014315D18066}" dt="2025-02-15T10:21:25.320" v="91" actId="478"/>
          <ac:spMkLst>
            <pc:docMk/>
            <pc:sldMk cId="2094154011" sldId="276"/>
            <ac:spMk id="5" creationId="{238F1964-636E-9490-7492-06E23EC90AF0}"/>
          </ac:spMkLst>
        </pc:spChg>
      </pc:sldChg>
      <pc:sldChg chg="delSp modSp mod">
        <pc:chgData name="Mirell Lattik" userId="4b58cfa9-2063-403d-a901-57fac158f8db" providerId="ADAL" clId="{5C0861DA-553A-4101-8E92-014315D18066}" dt="2025-02-15T10:48:40.123" v="1076" actId="14"/>
        <pc:sldMkLst>
          <pc:docMk/>
          <pc:sldMk cId="937885995" sldId="277"/>
        </pc:sldMkLst>
        <pc:spChg chg="mod">
          <ac:chgData name="Mirell Lattik" userId="4b58cfa9-2063-403d-a901-57fac158f8db" providerId="ADAL" clId="{5C0861DA-553A-4101-8E92-014315D18066}" dt="2025-02-15T10:47:30.295" v="1055" actId="20577"/>
          <ac:spMkLst>
            <pc:docMk/>
            <pc:sldMk cId="937885995" sldId="277"/>
            <ac:spMk id="2" creationId="{95CD794A-F7C1-D977-CC80-BD82430CCFFB}"/>
          </ac:spMkLst>
        </pc:spChg>
        <pc:spChg chg="mod">
          <ac:chgData name="Mirell Lattik" userId="4b58cfa9-2063-403d-a901-57fac158f8db" providerId="ADAL" clId="{5C0861DA-553A-4101-8E92-014315D18066}" dt="2025-02-15T10:48:40.123" v="1076" actId="14"/>
          <ac:spMkLst>
            <pc:docMk/>
            <pc:sldMk cId="937885995" sldId="277"/>
            <ac:spMk id="3" creationId="{95C07B89-1206-F699-791A-97C690EAA137}"/>
          </ac:spMkLst>
        </pc:spChg>
        <pc:spChg chg="del">
          <ac:chgData name="Mirell Lattik" userId="4b58cfa9-2063-403d-a901-57fac158f8db" providerId="ADAL" clId="{5C0861DA-553A-4101-8E92-014315D18066}" dt="2025-02-15T10:47:43.527" v="1057" actId="478"/>
          <ac:spMkLst>
            <pc:docMk/>
            <pc:sldMk cId="937885995" sldId="277"/>
            <ac:spMk id="5" creationId="{F5BE3270-83DD-2B80-16D9-264A3EE6E9EB}"/>
          </ac:spMkLst>
        </pc:spChg>
        <pc:picChg chg="del">
          <ac:chgData name="Mirell Lattik" userId="4b58cfa9-2063-403d-a901-57fac158f8db" providerId="ADAL" clId="{5C0861DA-553A-4101-8E92-014315D18066}" dt="2025-02-15T10:47:40.373" v="1056" actId="478"/>
          <ac:picMkLst>
            <pc:docMk/>
            <pc:sldMk cId="937885995" sldId="277"/>
            <ac:picMk id="7" creationId="{A44AF4A5-251E-BECC-7A08-7C78215DFB1C}"/>
          </ac:picMkLst>
        </pc:picChg>
      </pc:sldChg>
      <pc:sldChg chg="delSp mod ord">
        <pc:chgData name="Mirell Lattik" userId="4b58cfa9-2063-403d-a901-57fac158f8db" providerId="ADAL" clId="{5C0861DA-553A-4101-8E92-014315D18066}" dt="2025-02-15T11:01:21.265" v="1080"/>
        <pc:sldMkLst>
          <pc:docMk/>
          <pc:sldMk cId="710228956" sldId="278"/>
        </pc:sldMkLst>
        <pc:spChg chg="del">
          <ac:chgData name="Mirell Lattik" userId="4b58cfa9-2063-403d-a901-57fac158f8db" providerId="ADAL" clId="{5C0861DA-553A-4101-8E92-014315D18066}" dt="2025-02-15T10:21:06.095" v="86" actId="478"/>
          <ac:spMkLst>
            <pc:docMk/>
            <pc:sldMk cId="710228956" sldId="278"/>
            <ac:spMk id="5" creationId="{2D1BDD5E-7639-3CC2-974A-61BEA9D26FD5}"/>
          </ac:spMkLst>
        </pc:spChg>
      </pc:sldChg>
      <pc:sldChg chg="delSp mod">
        <pc:chgData name="Mirell Lattik" userId="4b58cfa9-2063-403d-a901-57fac158f8db" providerId="ADAL" clId="{5C0861DA-553A-4101-8E92-014315D18066}" dt="2025-02-15T10:20:52.350" v="83" actId="478"/>
        <pc:sldMkLst>
          <pc:docMk/>
          <pc:sldMk cId="461201817" sldId="279"/>
        </pc:sldMkLst>
        <pc:spChg chg="del">
          <ac:chgData name="Mirell Lattik" userId="4b58cfa9-2063-403d-a901-57fac158f8db" providerId="ADAL" clId="{5C0861DA-553A-4101-8E92-014315D18066}" dt="2025-02-15T10:20:52.350" v="83" actId="478"/>
          <ac:spMkLst>
            <pc:docMk/>
            <pc:sldMk cId="461201817" sldId="279"/>
            <ac:spMk id="5" creationId="{52A761C7-C010-A13A-695D-191DEF43776A}"/>
          </ac:spMkLst>
        </pc:spChg>
      </pc:sldChg>
      <pc:sldChg chg="delSp mod">
        <pc:chgData name="Mirell Lattik" userId="4b58cfa9-2063-403d-a901-57fac158f8db" providerId="ADAL" clId="{5C0861DA-553A-4101-8E92-014315D18066}" dt="2025-02-15T10:20:48.594" v="82" actId="478"/>
        <pc:sldMkLst>
          <pc:docMk/>
          <pc:sldMk cId="1575492041" sldId="280"/>
        </pc:sldMkLst>
        <pc:spChg chg="del">
          <ac:chgData name="Mirell Lattik" userId="4b58cfa9-2063-403d-a901-57fac158f8db" providerId="ADAL" clId="{5C0861DA-553A-4101-8E92-014315D18066}" dt="2025-02-15T10:20:48.594" v="82" actId="478"/>
          <ac:spMkLst>
            <pc:docMk/>
            <pc:sldMk cId="1575492041" sldId="280"/>
            <ac:spMk id="5" creationId="{0C88F9E0-1B47-BB45-759B-3C43CE1322C0}"/>
          </ac:spMkLst>
        </pc:spChg>
      </pc:sldChg>
      <pc:sldChg chg="delSp mod">
        <pc:chgData name="Mirell Lattik" userId="4b58cfa9-2063-403d-a901-57fac158f8db" providerId="ADAL" clId="{5C0861DA-553A-4101-8E92-014315D18066}" dt="2025-02-15T10:20:45.048" v="81" actId="478"/>
        <pc:sldMkLst>
          <pc:docMk/>
          <pc:sldMk cId="4286847181" sldId="281"/>
        </pc:sldMkLst>
        <pc:spChg chg="del">
          <ac:chgData name="Mirell Lattik" userId="4b58cfa9-2063-403d-a901-57fac158f8db" providerId="ADAL" clId="{5C0861DA-553A-4101-8E92-014315D18066}" dt="2025-02-15T10:20:45.048" v="81" actId="478"/>
          <ac:spMkLst>
            <pc:docMk/>
            <pc:sldMk cId="4286847181" sldId="281"/>
            <ac:spMk id="5" creationId="{15939879-5196-9C66-16A6-321324882F65}"/>
          </ac:spMkLst>
        </pc:spChg>
      </pc:sldChg>
      <pc:sldChg chg="delSp modSp mod">
        <pc:chgData name="Mirell Lattik" userId="4b58cfa9-2063-403d-a901-57fac158f8db" providerId="ADAL" clId="{5C0861DA-553A-4101-8E92-014315D18066}" dt="2025-02-15T11:19:16.123" v="1193" actId="20577"/>
        <pc:sldMkLst>
          <pc:docMk/>
          <pc:sldMk cId="3163580578" sldId="282"/>
        </pc:sldMkLst>
        <pc:spChg chg="mod">
          <ac:chgData name="Mirell Lattik" userId="4b58cfa9-2063-403d-a901-57fac158f8db" providerId="ADAL" clId="{5C0861DA-553A-4101-8E92-014315D18066}" dt="2025-02-15T11:19:16.123" v="1193" actId="20577"/>
          <ac:spMkLst>
            <pc:docMk/>
            <pc:sldMk cId="3163580578" sldId="282"/>
            <ac:spMk id="3" creationId="{0AF95ED0-F49C-0406-7BD6-94F5C59FF8E7}"/>
          </ac:spMkLst>
        </pc:spChg>
        <pc:spChg chg="del">
          <ac:chgData name="Mirell Lattik" userId="4b58cfa9-2063-403d-a901-57fac158f8db" providerId="ADAL" clId="{5C0861DA-553A-4101-8E92-014315D18066}" dt="2025-02-15T10:20:40.248" v="80" actId="478"/>
          <ac:spMkLst>
            <pc:docMk/>
            <pc:sldMk cId="3163580578" sldId="282"/>
            <ac:spMk id="5" creationId="{D82B3DF2-2C72-6022-05A1-67D537EFC054}"/>
          </ac:spMkLst>
        </pc:spChg>
      </pc:sldChg>
      <pc:sldChg chg="ord">
        <pc:chgData name="Mirell Lattik" userId="4b58cfa9-2063-403d-a901-57fac158f8db" providerId="ADAL" clId="{5C0861DA-553A-4101-8E92-014315D18066}" dt="2025-02-15T11:01:29.064" v="1084"/>
        <pc:sldMkLst>
          <pc:docMk/>
          <pc:sldMk cId="2474113000" sldId="283"/>
        </pc:sldMkLst>
      </pc:sldChg>
      <pc:sldChg chg="delSp modSp mod">
        <pc:chgData name="Mirell Lattik" userId="4b58cfa9-2063-403d-a901-57fac158f8db" providerId="ADAL" clId="{5C0861DA-553A-4101-8E92-014315D18066}" dt="2025-02-15T10:22:22.625" v="154" actId="20577"/>
        <pc:sldMkLst>
          <pc:docMk/>
          <pc:sldMk cId="2357989565" sldId="284"/>
        </pc:sldMkLst>
        <pc:spChg chg="mod">
          <ac:chgData name="Mirell Lattik" userId="4b58cfa9-2063-403d-a901-57fac158f8db" providerId="ADAL" clId="{5C0861DA-553A-4101-8E92-014315D18066}" dt="2025-02-15T10:22:22.625" v="154" actId="20577"/>
          <ac:spMkLst>
            <pc:docMk/>
            <pc:sldMk cId="2357989565" sldId="284"/>
            <ac:spMk id="3" creationId="{00000000-0000-0000-0000-000000000000}"/>
          </ac:spMkLst>
        </pc:spChg>
        <pc:spChg chg="del mod">
          <ac:chgData name="Mirell Lattik" userId="4b58cfa9-2063-403d-a901-57fac158f8db" providerId="ADAL" clId="{5C0861DA-553A-4101-8E92-014315D18066}" dt="2025-02-15T10:22:18.883" v="153" actId="478"/>
          <ac:spMkLst>
            <pc:docMk/>
            <pc:sldMk cId="2357989565" sldId="284"/>
            <ac:spMk id="4" creationId="{00000000-0000-0000-0000-000000000000}"/>
          </ac:spMkLst>
        </pc:spChg>
        <pc:spChg chg="del">
          <ac:chgData name="Mirell Lattik" userId="4b58cfa9-2063-403d-a901-57fac158f8db" providerId="ADAL" clId="{5C0861DA-553A-4101-8E92-014315D18066}" dt="2025-02-15T10:18:29.079" v="60" actId="478"/>
          <ac:spMkLst>
            <pc:docMk/>
            <pc:sldMk cId="2357989565" sldId="284"/>
            <ac:spMk id="9" creationId="{BD0F7F04-0DA0-E1D9-1E6E-98A1CC4127BB}"/>
          </ac:spMkLst>
        </pc:spChg>
        <pc:picChg chg="del">
          <ac:chgData name="Mirell Lattik" userId="4b58cfa9-2063-403d-a901-57fac158f8db" providerId="ADAL" clId="{5C0861DA-553A-4101-8E92-014315D18066}" dt="2025-02-15T10:18:26.181" v="59" actId="478"/>
          <ac:picMkLst>
            <pc:docMk/>
            <pc:sldMk cId="2357989565" sldId="284"/>
            <ac:picMk id="7" creationId="{D5698A4F-C578-BC81-747F-371AF644E042}"/>
          </ac:picMkLst>
        </pc:picChg>
        <pc:picChg chg="del">
          <ac:chgData name="Mirell Lattik" userId="4b58cfa9-2063-403d-a901-57fac158f8db" providerId="ADAL" clId="{5C0861DA-553A-4101-8E92-014315D18066}" dt="2025-02-15T10:18:25.413" v="58" actId="478"/>
          <ac:picMkLst>
            <pc:docMk/>
            <pc:sldMk cId="2357989565" sldId="284"/>
            <ac:picMk id="8" creationId="{D6F5CB3E-6FD1-E4A1-FF25-E458C4585192}"/>
          </ac:picMkLst>
        </pc:picChg>
      </pc:sldChg>
      <pc:sldChg chg="delSp mod">
        <pc:chgData name="Mirell Lattik" userId="4b58cfa9-2063-403d-a901-57fac158f8db" providerId="ADAL" clId="{5C0861DA-553A-4101-8E92-014315D18066}" dt="2025-02-15T10:21:14.898" v="88" actId="478"/>
        <pc:sldMkLst>
          <pc:docMk/>
          <pc:sldMk cId="2936001456" sldId="285"/>
        </pc:sldMkLst>
        <pc:spChg chg="del">
          <ac:chgData name="Mirell Lattik" userId="4b58cfa9-2063-403d-a901-57fac158f8db" providerId="ADAL" clId="{5C0861DA-553A-4101-8E92-014315D18066}" dt="2025-02-15T10:21:14.898" v="88" actId="478"/>
          <ac:spMkLst>
            <pc:docMk/>
            <pc:sldMk cId="2936001456" sldId="285"/>
            <ac:spMk id="5" creationId="{9C6D0BC6-2BB1-E5E3-DCD7-4DA06E728E17}"/>
          </ac:spMkLst>
        </pc:spChg>
      </pc:sldChg>
      <pc:sldChg chg="delSp mod ord">
        <pc:chgData name="Mirell Lattik" userId="4b58cfa9-2063-403d-a901-57fac158f8db" providerId="ADAL" clId="{5C0861DA-553A-4101-8E92-014315D18066}" dt="2025-02-15T11:01:36.739" v="1086"/>
        <pc:sldMkLst>
          <pc:docMk/>
          <pc:sldMk cId="2703340127" sldId="287"/>
        </pc:sldMkLst>
        <pc:spChg chg="del">
          <ac:chgData name="Mirell Lattik" userId="4b58cfa9-2063-403d-a901-57fac158f8db" providerId="ADAL" clId="{5C0861DA-553A-4101-8E92-014315D18066}" dt="2025-02-15T10:20:55.382" v="84" actId="478"/>
          <ac:spMkLst>
            <pc:docMk/>
            <pc:sldMk cId="2703340127" sldId="287"/>
            <ac:spMk id="5" creationId="{830C0479-AAAB-5D94-5019-57480DD32F68}"/>
          </ac:spMkLst>
        </pc:spChg>
      </pc:sldChg>
      <pc:sldChg chg="new del">
        <pc:chgData name="Mirell Lattik" userId="4b58cfa9-2063-403d-a901-57fac158f8db" providerId="ADAL" clId="{5C0861DA-553A-4101-8E92-014315D18066}" dt="2025-02-15T10:19:22.197" v="63" actId="2696"/>
        <pc:sldMkLst>
          <pc:docMk/>
          <pc:sldMk cId="1312639923" sldId="288"/>
        </pc:sldMkLst>
      </pc:sldChg>
      <pc:sldChg chg="addSp delSp modSp new mod">
        <pc:chgData name="Mirell Lattik" userId="4b58cfa9-2063-403d-a901-57fac158f8db" providerId="ADAL" clId="{5C0861DA-553A-4101-8E92-014315D18066}" dt="2025-02-15T10:20:36.601" v="79" actId="478"/>
        <pc:sldMkLst>
          <pc:docMk/>
          <pc:sldMk cId="3799727433" sldId="288"/>
        </pc:sldMkLst>
        <pc:spChg chg="del">
          <ac:chgData name="Mirell Lattik" userId="4b58cfa9-2063-403d-a901-57fac158f8db" providerId="ADAL" clId="{5C0861DA-553A-4101-8E92-014315D18066}" dt="2025-02-15T10:19:42.030" v="65"/>
          <ac:spMkLst>
            <pc:docMk/>
            <pc:sldMk cId="3799727433" sldId="288"/>
            <ac:spMk id="2" creationId="{B2E508F1-1D82-7943-4F5B-0B9B57396CFA}"/>
          </ac:spMkLst>
        </pc:spChg>
        <pc:spChg chg="del">
          <ac:chgData name="Mirell Lattik" userId="4b58cfa9-2063-403d-a901-57fac158f8db" providerId="ADAL" clId="{5C0861DA-553A-4101-8E92-014315D18066}" dt="2025-02-15T10:20:36.601" v="79" actId="478"/>
          <ac:spMkLst>
            <pc:docMk/>
            <pc:sldMk cId="3799727433" sldId="288"/>
            <ac:spMk id="4" creationId="{C541467D-45E9-8AC1-3ACB-131F0C852502}"/>
          </ac:spMkLst>
        </pc:spChg>
        <pc:spChg chg="add mod">
          <ac:chgData name="Mirell Lattik" userId="4b58cfa9-2063-403d-a901-57fac158f8db" providerId="ADAL" clId="{5C0861DA-553A-4101-8E92-014315D18066}" dt="2025-02-15T10:20:14.679" v="78" actId="1076"/>
          <ac:spMkLst>
            <pc:docMk/>
            <pc:sldMk cId="3799727433" sldId="288"/>
            <ac:spMk id="6" creationId="{1015CFA1-1972-561F-C6CE-A123FA74B1FE}"/>
          </ac:spMkLst>
        </pc:spChg>
      </pc:sldChg>
      <pc:sldChg chg="modSp new mod">
        <pc:chgData name="Mirell Lattik" userId="4b58cfa9-2063-403d-a901-57fac158f8db" providerId="ADAL" clId="{5C0861DA-553A-4101-8E92-014315D18066}" dt="2025-02-15T10:31:37.849" v="528" actId="20577"/>
        <pc:sldMkLst>
          <pc:docMk/>
          <pc:sldMk cId="3144518432" sldId="289"/>
        </pc:sldMkLst>
        <pc:spChg chg="mod">
          <ac:chgData name="Mirell Lattik" userId="4b58cfa9-2063-403d-a901-57fac158f8db" providerId="ADAL" clId="{5C0861DA-553A-4101-8E92-014315D18066}" dt="2025-02-15T10:31:37.849" v="528" actId="20577"/>
          <ac:spMkLst>
            <pc:docMk/>
            <pc:sldMk cId="3144518432" sldId="289"/>
            <ac:spMk id="2" creationId="{8344626B-3899-77E6-C4C6-A4EBC087CE3D}"/>
          </ac:spMkLst>
        </pc:spChg>
        <pc:spChg chg="mod">
          <ac:chgData name="Mirell Lattik" userId="4b58cfa9-2063-403d-a901-57fac158f8db" providerId="ADAL" clId="{5C0861DA-553A-4101-8E92-014315D18066}" dt="2025-02-15T10:31:12.973" v="514"/>
          <ac:spMkLst>
            <pc:docMk/>
            <pc:sldMk cId="3144518432" sldId="289"/>
            <ac:spMk id="3" creationId="{71CD4B9C-9435-5C1F-0DAD-094FD0449C2B}"/>
          </ac:spMkLst>
        </pc:spChg>
      </pc:sldChg>
      <pc:sldChg chg="addSp delSp modSp new mod">
        <pc:chgData name="Mirell Lattik" userId="4b58cfa9-2063-403d-a901-57fac158f8db" providerId="ADAL" clId="{5C0861DA-553A-4101-8E92-014315D18066}" dt="2025-02-15T11:02:44.866" v="1099" actId="22"/>
        <pc:sldMkLst>
          <pc:docMk/>
          <pc:sldMk cId="606732746" sldId="290"/>
        </pc:sldMkLst>
        <pc:spChg chg="del">
          <ac:chgData name="Mirell Lattik" userId="4b58cfa9-2063-403d-a901-57fac158f8db" providerId="ADAL" clId="{5C0861DA-553A-4101-8E92-014315D18066}" dt="2025-02-15T11:01:51.678" v="1088" actId="478"/>
          <ac:spMkLst>
            <pc:docMk/>
            <pc:sldMk cId="606732746" sldId="290"/>
            <ac:spMk id="2" creationId="{1EAD561C-2382-AC7B-02C8-D09D958954E2}"/>
          </ac:spMkLst>
        </pc:spChg>
        <pc:picChg chg="add">
          <ac:chgData name="Mirell Lattik" userId="4b58cfa9-2063-403d-a901-57fac158f8db" providerId="ADAL" clId="{5C0861DA-553A-4101-8E92-014315D18066}" dt="2025-02-15T11:02:44.866" v="1099" actId="22"/>
          <ac:picMkLst>
            <pc:docMk/>
            <pc:sldMk cId="606732746" sldId="290"/>
            <ac:picMk id="7" creationId="{CC8B3A50-08D5-BF4C-CFDF-E8C9CB2E6701}"/>
          </ac:picMkLst>
        </pc:picChg>
        <pc:picChg chg="add del">
          <ac:chgData name="Mirell Lattik" userId="4b58cfa9-2063-403d-a901-57fac158f8db" providerId="ADAL" clId="{5C0861DA-553A-4101-8E92-014315D18066}" dt="2025-02-15T11:02:09.276" v="1094" actId="478"/>
          <ac:picMkLst>
            <pc:docMk/>
            <pc:sldMk cId="606732746" sldId="290"/>
            <ac:picMk id="1026" creationId="{9FE519F3-C879-0FEC-8D65-0DBD3EEEA7AE}"/>
          </ac:picMkLst>
        </pc:picChg>
        <pc:picChg chg="add del mod">
          <ac:chgData name="Mirell Lattik" userId="4b58cfa9-2063-403d-a901-57fac158f8db" providerId="ADAL" clId="{5C0861DA-553A-4101-8E92-014315D18066}" dt="2025-02-15T11:02:08.715" v="1093" actId="478"/>
          <ac:picMkLst>
            <pc:docMk/>
            <pc:sldMk cId="606732746" sldId="290"/>
            <ac:picMk id="1028" creationId="{4EF6201C-5DB1-A687-7134-293973E38E1E}"/>
          </ac:picMkLst>
        </pc:picChg>
        <pc:picChg chg="add del mod">
          <ac:chgData name="Mirell Lattik" userId="4b58cfa9-2063-403d-a901-57fac158f8db" providerId="ADAL" clId="{5C0861DA-553A-4101-8E92-014315D18066}" dt="2025-02-15T11:02:19.999" v="1098" actId="478"/>
          <ac:picMkLst>
            <pc:docMk/>
            <pc:sldMk cId="606732746" sldId="290"/>
            <ac:picMk id="1030" creationId="{52F73E6A-C9C8-FED6-1570-0F5496CE8545}"/>
          </ac:picMkLst>
        </pc:picChg>
      </pc:sldChg>
      <pc:sldChg chg="addSp delSp new mod">
        <pc:chgData name="Mirell Lattik" userId="4b58cfa9-2063-403d-a901-57fac158f8db" providerId="ADAL" clId="{5C0861DA-553A-4101-8E92-014315D18066}" dt="2025-02-15T11:05:53.320" v="1102"/>
        <pc:sldMkLst>
          <pc:docMk/>
          <pc:sldMk cId="2001400468" sldId="291"/>
        </pc:sldMkLst>
        <pc:spChg chg="del">
          <ac:chgData name="Mirell Lattik" userId="4b58cfa9-2063-403d-a901-57fac158f8db" providerId="ADAL" clId="{5C0861DA-553A-4101-8E92-014315D18066}" dt="2025-02-15T11:05:52.528" v="1101" actId="478"/>
          <ac:spMkLst>
            <pc:docMk/>
            <pc:sldMk cId="2001400468" sldId="291"/>
            <ac:spMk id="2" creationId="{82739426-B6E6-FD48-E2EA-774F5410BC07}"/>
          </ac:spMkLst>
        </pc:spChg>
        <pc:picChg chg="add">
          <ac:chgData name="Mirell Lattik" userId="4b58cfa9-2063-403d-a901-57fac158f8db" providerId="ADAL" clId="{5C0861DA-553A-4101-8E92-014315D18066}" dt="2025-02-15T11:05:53.320" v="1102"/>
          <ac:picMkLst>
            <pc:docMk/>
            <pc:sldMk cId="2001400468" sldId="291"/>
            <ac:picMk id="2050" creationId="{AE47A52C-F4E8-AF9B-04EF-D53860C1F1FE}"/>
          </ac:picMkLst>
        </pc:picChg>
      </pc:sldChg>
      <pc:sldChg chg="addSp delSp modSp new mod">
        <pc:chgData name="Mirell Lattik" userId="4b58cfa9-2063-403d-a901-57fac158f8db" providerId="ADAL" clId="{5C0861DA-553A-4101-8E92-014315D18066}" dt="2025-02-15T11:06:32.146" v="1107" actId="962"/>
        <pc:sldMkLst>
          <pc:docMk/>
          <pc:sldMk cId="3235403156" sldId="292"/>
        </pc:sldMkLst>
        <pc:spChg chg="del">
          <ac:chgData name="Mirell Lattik" userId="4b58cfa9-2063-403d-a901-57fac158f8db" providerId="ADAL" clId="{5C0861DA-553A-4101-8E92-014315D18066}" dt="2025-02-15T11:06:27.539" v="1104" actId="478"/>
          <ac:spMkLst>
            <pc:docMk/>
            <pc:sldMk cId="3235403156" sldId="292"/>
            <ac:spMk id="2" creationId="{F8086F32-3C7E-5DD6-81B7-65E130A19C00}"/>
          </ac:spMkLst>
        </pc:spChg>
        <pc:picChg chg="add mod">
          <ac:chgData name="Mirell Lattik" userId="4b58cfa9-2063-403d-a901-57fac158f8db" providerId="ADAL" clId="{5C0861DA-553A-4101-8E92-014315D18066}" dt="2025-02-15T11:06:32.146" v="1107" actId="962"/>
          <ac:picMkLst>
            <pc:docMk/>
            <pc:sldMk cId="3235403156" sldId="292"/>
            <ac:picMk id="7" creationId="{1611E25F-0B6C-23E4-38CD-BE4697D0DE6D}"/>
          </ac:picMkLst>
        </pc:picChg>
      </pc:sldChg>
      <pc:sldChg chg="addSp delSp modSp new mod">
        <pc:chgData name="Mirell Lattik" userId="4b58cfa9-2063-403d-a901-57fac158f8db" providerId="ADAL" clId="{5C0861DA-553A-4101-8E92-014315D18066}" dt="2025-02-15T11:11:21.388" v="1117" actId="1036"/>
        <pc:sldMkLst>
          <pc:docMk/>
          <pc:sldMk cId="4239131996" sldId="293"/>
        </pc:sldMkLst>
        <pc:spChg chg="del">
          <ac:chgData name="Mirell Lattik" userId="4b58cfa9-2063-403d-a901-57fac158f8db" providerId="ADAL" clId="{5C0861DA-553A-4101-8E92-014315D18066}" dt="2025-02-15T11:10:50.831" v="1109" actId="478"/>
          <ac:spMkLst>
            <pc:docMk/>
            <pc:sldMk cId="4239131996" sldId="293"/>
            <ac:spMk id="2" creationId="{F9A50F79-E787-46E6-F3EF-4B41B5201B5B}"/>
          </ac:spMkLst>
        </pc:spChg>
        <pc:spChg chg="add mod">
          <ac:chgData name="Mirell Lattik" userId="4b58cfa9-2063-403d-a901-57fac158f8db" providerId="ADAL" clId="{5C0861DA-553A-4101-8E92-014315D18066}" dt="2025-02-15T11:11:21.388" v="1117" actId="1036"/>
          <ac:spMkLst>
            <pc:docMk/>
            <pc:sldMk cId="4239131996" sldId="293"/>
            <ac:spMk id="8" creationId="{75B9CAA5-9DDB-9F59-692F-B240EF5F19E1}"/>
          </ac:spMkLst>
        </pc:spChg>
        <pc:picChg chg="add">
          <ac:chgData name="Mirell Lattik" userId="4b58cfa9-2063-403d-a901-57fac158f8db" providerId="ADAL" clId="{5C0861DA-553A-4101-8E92-014315D18066}" dt="2025-02-15T11:10:51.766" v="1110" actId="22"/>
          <ac:picMkLst>
            <pc:docMk/>
            <pc:sldMk cId="4239131996" sldId="293"/>
            <ac:picMk id="7" creationId="{88463D66-41C0-4A16-4605-3A4A120CD0BE}"/>
          </ac:picMkLst>
        </pc:picChg>
      </pc:sldChg>
      <pc:sldChg chg="addSp delSp modSp new mod">
        <pc:chgData name="Mirell Lattik" userId="4b58cfa9-2063-403d-a901-57fac158f8db" providerId="ADAL" clId="{5C0861DA-553A-4101-8E92-014315D18066}" dt="2025-02-15T11:15:31.774" v="1159" actId="732"/>
        <pc:sldMkLst>
          <pc:docMk/>
          <pc:sldMk cId="1276303397" sldId="294"/>
        </pc:sldMkLst>
        <pc:spChg chg="del">
          <ac:chgData name="Mirell Lattik" userId="4b58cfa9-2063-403d-a901-57fac158f8db" providerId="ADAL" clId="{5C0861DA-553A-4101-8E92-014315D18066}" dt="2025-02-15T11:15:23.587" v="1156" actId="478"/>
          <ac:spMkLst>
            <pc:docMk/>
            <pc:sldMk cId="1276303397" sldId="294"/>
            <ac:spMk id="2" creationId="{55C6EF8B-8061-71FC-C988-4D9E30B62DAC}"/>
          </ac:spMkLst>
        </pc:spChg>
        <pc:picChg chg="add mod">
          <ac:chgData name="Mirell Lattik" userId="4b58cfa9-2063-403d-a901-57fac158f8db" providerId="ADAL" clId="{5C0861DA-553A-4101-8E92-014315D18066}" dt="2025-02-15T11:15:31.774" v="1159" actId="732"/>
          <ac:picMkLst>
            <pc:docMk/>
            <pc:sldMk cId="1276303397" sldId="294"/>
            <ac:picMk id="3074" creationId="{D439CB85-5E62-28DB-E3A3-B1AAFEB87AD4}"/>
          </ac:picMkLst>
        </pc:picChg>
      </pc:sldChg>
      <pc:sldMasterChg chg="modSp mod modSldLayout">
        <pc:chgData name="Mirell Lattik" userId="4b58cfa9-2063-403d-a901-57fac158f8db" providerId="ADAL" clId="{5C0861DA-553A-4101-8E92-014315D18066}" dt="2025-02-15T10:17:47.411" v="56"/>
        <pc:sldMasterMkLst>
          <pc:docMk/>
          <pc:sldMasterMk cId="3820457315" sldId="2147483648"/>
        </pc:sldMasterMkLst>
        <pc:spChg chg="mod">
          <ac:chgData name="Mirell Lattik" userId="4b58cfa9-2063-403d-a901-57fac158f8db" providerId="ADAL" clId="{5C0861DA-553A-4101-8E92-014315D18066}" dt="2025-02-15T10:16:50.064" v="26" actId="20577"/>
          <ac:spMkLst>
            <pc:docMk/>
            <pc:sldMasterMk cId="3820457315" sldId="2147483648"/>
            <ac:spMk id="5" creationId="{00000000-0000-0000-0000-000000000000}"/>
          </ac:spMkLst>
        </pc:spChg>
        <pc:sldLayoutChg chg="delSp modSp mod">
          <pc:chgData name="Mirell Lattik" userId="4b58cfa9-2063-403d-a901-57fac158f8db" providerId="ADAL" clId="{5C0861DA-553A-4101-8E92-014315D18066}" dt="2025-02-15T10:17:18.975" v="54" actId="20577"/>
          <pc:sldLayoutMkLst>
            <pc:docMk/>
            <pc:sldMasterMk cId="3820457315" sldId="2147483648"/>
            <pc:sldLayoutMk cId="915205805" sldId="2147483649"/>
          </pc:sldLayoutMkLst>
          <pc:spChg chg="mod">
            <ac:chgData name="Mirell Lattik" userId="4b58cfa9-2063-403d-a901-57fac158f8db" providerId="ADAL" clId="{5C0861DA-553A-4101-8E92-014315D18066}" dt="2025-02-15T10:17:18.975" v="54" actId="20577"/>
            <ac:spMkLst>
              <pc:docMk/>
              <pc:sldMasterMk cId="3820457315" sldId="2147483648"/>
              <pc:sldLayoutMk cId="915205805" sldId="2147483649"/>
              <ac:spMk id="5" creationId="{00000000-0000-0000-0000-000000000000}"/>
            </ac:spMkLst>
          </pc:spChg>
          <pc:picChg chg="del">
            <ac:chgData name="Mirell Lattik" userId="4b58cfa9-2063-403d-a901-57fac158f8db" providerId="ADAL" clId="{5C0861DA-553A-4101-8E92-014315D18066}" dt="2025-02-15T10:17:03.662" v="27" actId="478"/>
            <ac:picMkLst>
              <pc:docMk/>
              <pc:sldMasterMk cId="3820457315" sldId="2147483648"/>
              <pc:sldLayoutMk cId="915205805" sldId="2147483649"/>
              <ac:picMk id="7" creationId="{00000000-0000-0000-0000-000000000000}"/>
            </ac:picMkLst>
          </pc:picChg>
        </pc:sldLayoutChg>
        <pc:sldLayoutChg chg="modSp mod">
          <pc:chgData name="Mirell Lattik" userId="4b58cfa9-2063-403d-a901-57fac158f8db" providerId="ADAL" clId="{5C0861DA-553A-4101-8E92-014315D18066}" dt="2025-02-15T10:17:37.595" v="55"/>
          <pc:sldLayoutMkLst>
            <pc:docMk/>
            <pc:sldMasterMk cId="3820457315" sldId="2147483648"/>
            <pc:sldLayoutMk cId="466358768" sldId="2147483654"/>
          </pc:sldLayoutMkLst>
          <pc:spChg chg="mod">
            <ac:chgData name="Mirell Lattik" userId="4b58cfa9-2063-403d-a901-57fac158f8db" providerId="ADAL" clId="{5C0861DA-553A-4101-8E92-014315D18066}" dt="2025-02-15T10:17:37.595" v="55"/>
            <ac:spMkLst>
              <pc:docMk/>
              <pc:sldMasterMk cId="3820457315" sldId="2147483648"/>
              <pc:sldLayoutMk cId="466358768" sldId="2147483654"/>
              <ac:spMk id="4" creationId="{00000000-0000-0000-0000-000000000000}"/>
            </ac:spMkLst>
          </pc:spChg>
        </pc:sldLayoutChg>
        <pc:sldLayoutChg chg="modSp mod">
          <pc:chgData name="Mirell Lattik" userId="4b58cfa9-2063-403d-a901-57fac158f8db" providerId="ADAL" clId="{5C0861DA-553A-4101-8E92-014315D18066}" dt="2025-02-15T10:17:47.411" v="56"/>
          <pc:sldLayoutMkLst>
            <pc:docMk/>
            <pc:sldMasterMk cId="3820457315" sldId="2147483648"/>
            <pc:sldLayoutMk cId="1487016610" sldId="2147483660"/>
          </pc:sldLayoutMkLst>
          <pc:spChg chg="mod">
            <ac:chgData name="Mirell Lattik" userId="4b58cfa9-2063-403d-a901-57fac158f8db" providerId="ADAL" clId="{5C0861DA-553A-4101-8E92-014315D18066}" dt="2025-02-15T10:17:47.411" v="56"/>
            <ac:spMkLst>
              <pc:docMk/>
              <pc:sldMasterMk cId="3820457315" sldId="2147483648"/>
              <pc:sldLayoutMk cId="1487016610" sldId="2147483660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92558-52A4-48D4-87D3-2218EDFCE49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09E7F-71FC-432D-B3C8-99F6B59A2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3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9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0" i="0" dirty="0">
                <a:effectLst/>
                <a:latin typeface="__fkGroteskNeue_598ab8"/>
              </a:rPr>
              <a:t>Kuigi mõlemad mõisted viitavad valeandmete kasutamisele, võib pettus olla vähem selgelt määratletud seaduslikult kui kelmus, mis on tihti seadusega karistatav.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1" dirty="0"/>
              <a:t>Rahaline surve </a:t>
            </a:r>
            <a:r>
              <a:rPr lang="et-EE" dirty="0"/>
              <a:t>– ahnus, üle võimete elamine, suured kulud või võlad, kehv laenuvõimekus, rahalised kaotused, ootamatud rahalised väljaminekud.</a:t>
            </a:r>
          </a:p>
          <a:p>
            <a:r>
              <a:rPr lang="et-EE" b="1" dirty="0"/>
              <a:t>Pahed</a:t>
            </a:r>
            <a:r>
              <a:rPr lang="et-EE" dirty="0"/>
              <a:t> – hasartmängusõltuvus, narkomaania, alkoholism, kulukad abieluvälised suhted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="1" dirty="0"/>
              <a:t>Tööga seotud surve </a:t>
            </a:r>
            <a:r>
              <a:rPr lang="et-EE" dirty="0"/>
              <a:t>- </a:t>
            </a:r>
            <a:r>
              <a:rPr lang="et-EE" altLang="et-EE" sz="1200" dirty="0"/>
              <a:t>Tööandjale „tagasi tegema</a:t>
            </a:r>
            <a:r>
              <a:rPr lang="en-US" altLang="et-EE" sz="1200" dirty="0"/>
              <a:t>”</a:t>
            </a:r>
            <a:r>
              <a:rPr lang="et-EE" altLang="et-EE" sz="1200" dirty="0"/>
              <a:t>, liiga vähesest tunnustusest; rahulolematusest tööga; hirmust kaotada töö; tulemustasust või edutamisest ilmajäämisest; </a:t>
            </a:r>
            <a:r>
              <a:rPr lang="et-EE" altLang="et-EE" sz="1200" dirty="0" err="1"/>
              <a:t>alamakstuse</a:t>
            </a:r>
            <a:r>
              <a:rPr lang="et-EE" altLang="et-EE" sz="1200" dirty="0"/>
              <a:t> tundest.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altLang="et-EE" sz="1200" b="1" dirty="0"/>
              <a:t>Muu</a:t>
            </a:r>
            <a:r>
              <a:rPr lang="et-EE" altLang="et-EE" sz="1200" dirty="0"/>
              <a:t> – abikaasa kallis elustiil, perekondlikud probleemid, sotsiaalne surve olla edukas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altLang="et-E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="1" dirty="0"/>
              <a:t>Võimu ja kontrolli vajadus</a:t>
            </a:r>
            <a:r>
              <a:rPr lang="et-EE" sz="1200" b="1" dirty="0"/>
              <a:t> </a:t>
            </a:r>
            <a:r>
              <a:rPr lang="et-EE" sz="1200" dirty="0"/>
              <a:t>- </a:t>
            </a:r>
            <a:r>
              <a:rPr lang="et-EE" dirty="0"/>
              <a:t>Mõned inimesed petavad, sest nad naudivad teiste manipuleerimist ja võimu omamist nende üle.</a:t>
            </a:r>
            <a:r>
              <a:rPr lang="et-EE" sz="1200" dirty="0"/>
              <a:t> </a:t>
            </a:r>
            <a:r>
              <a:rPr lang="et-EE" dirty="0"/>
              <a:t>See kehtib eriti </a:t>
            </a:r>
            <a:r>
              <a:rPr lang="et-EE" dirty="0" err="1"/>
              <a:t>nartsissistlike</a:t>
            </a:r>
            <a:r>
              <a:rPr lang="et-EE" dirty="0"/>
              <a:t> ja psühhopaatsete isiksusetüüpide puhul.</a:t>
            </a:r>
            <a:endParaRPr lang="et-E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b="1" dirty="0"/>
              <a:t>Madal empaatiavõime</a:t>
            </a:r>
            <a:r>
              <a:rPr lang="et-EE" sz="1200" b="1" dirty="0"/>
              <a:t> </a:t>
            </a:r>
            <a:r>
              <a:rPr lang="et-EE" sz="1200" dirty="0"/>
              <a:t>- </a:t>
            </a:r>
            <a:r>
              <a:rPr lang="fi-FI" dirty="0" err="1"/>
              <a:t>Kui</a:t>
            </a:r>
            <a:r>
              <a:rPr lang="fi-FI" dirty="0"/>
              <a:t> </a:t>
            </a:r>
            <a:r>
              <a:rPr lang="fi-FI" dirty="0" err="1"/>
              <a:t>inimene</a:t>
            </a:r>
            <a:r>
              <a:rPr lang="fi-FI" dirty="0"/>
              <a:t> ei </a:t>
            </a:r>
            <a:r>
              <a:rPr lang="fi-FI" dirty="0" err="1"/>
              <a:t>suuda</a:t>
            </a:r>
            <a:r>
              <a:rPr lang="fi-FI" dirty="0"/>
              <a:t> </a:t>
            </a:r>
            <a:r>
              <a:rPr lang="fi-FI" dirty="0" err="1"/>
              <a:t>teise</a:t>
            </a:r>
            <a:r>
              <a:rPr lang="fi-FI" dirty="0"/>
              <a:t> </a:t>
            </a:r>
            <a:r>
              <a:rPr lang="fi-FI" dirty="0" err="1"/>
              <a:t>inimese</a:t>
            </a:r>
            <a:r>
              <a:rPr lang="fi-FI" dirty="0"/>
              <a:t> valu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kahju</a:t>
            </a:r>
            <a:r>
              <a:rPr lang="fi-FI" dirty="0"/>
              <a:t> </a:t>
            </a:r>
            <a:r>
              <a:rPr lang="fi-FI" dirty="0" err="1"/>
              <a:t>tajuda</a:t>
            </a:r>
            <a:r>
              <a:rPr lang="fi-FI" dirty="0"/>
              <a:t>, on </a:t>
            </a:r>
            <a:r>
              <a:rPr lang="fi-FI" dirty="0" err="1"/>
              <a:t>tal</a:t>
            </a:r>
            <a:r>
              <a:rPr lang="fi-FI" dirty="0"/>
              <a:t> </a:t>
            </a:r>
            <a:r>
              <a:rPr lang="fi-FI" dirty="0" err="1"/>
              <a:t>lihtsam</a:t>
            </a:r>
            <a:r>
              <a:rPr lang="fi-FI" dirty="0"/>
              <a:t> </a:t>
            </a:r>
            <a:r>
              <a:rPr lang="fi-FI" dirty="0" err="1"/>
              <a:t>petta</a:t>
            </a:r>
            <a:r>
              <a:rPr lang="fi-FI" dirty="0"/>
              <a:t>.</a:t>
            </a:r>
            <a:r>
              <a:rPr lang="et-EE" sz="1200" dirty="0"/>
              <a:t> </a:t>
            </a:r>
            <a:r>
              <a:rPr lang="fi-FI" dirty="0" err="1"/>
              <a:t>Mõned</a:t>
            </a:r>
            <a:r>
              <a:rPr lang="fi-FI" dirty="0"/>
              <a:t> </a:t>
            </a:r>
            <a:r>
              <a:rPr lang="fi-FI" dirty="0" err="1"/>
              <a:t>petturid</a:t>
            </a:r>
            <a:r>
              <a:rPr lang="fi-FI" dirty="0"/>
              <a:t> ei tunne </a:t>
            </a:r>
            <a:r>
              <a:rPr lang="fi-FI" dirty="0" err="1"/>
              <a:t>kahetsust</a:t>
            </a:r>
            <a:r>
              <a:rPr lang="fi-FI" dirty="0"/>
              <a:t>, </a:t>
            </a:r>
            <a:r>
              <a:rPr lang="fi-FI" dirty="0" err="1"/>
              <a:t>sest</a:t>
            </a:r>
            <a:r>
              <a:rPr lang="fi-FI" dirty="0"/>
              <a:t> </a:t>
            </a:r>
            <a:r>
              <a:rPr lang="fi-FI" dirty="0" err="1"/>
              <a:t>nad</a:t>
            </a:r>
            <a:r>
              <a:rPr lang="fi-FI" dirty="0"/>
              <a:t> </a:t>
            </a:r>
            <a:r>
              <a:rPr lang="fi-FI" dirty="0" err="1"/>
              <a:t>lihtsalt</a:t>
            </a:r>
            <a:r>
              <a:rPr lang="fi-FI" dirty="0"/>
              <a:t> ei </a:t>
            </a:r>
            <a:r>
              <a:rPr lang="fi-FI" dirty="0" err="1"/>
              <a:t>hooli</a:t>
            </a:r>
            <a:r>
              <a:rPr lang="fi-FI" dirty="0"/>
              <a:t> </a:t>
            </a:r>
            <a:r>
              <a:rPr lang="fi-FI" dirty="0" err="1"/>
              <a:t>ohvrist</a:t>
            </a:r>
            <a:r>
              <a:rPr lang="fi-FI" dirty="0"/>
              <a:t>.</a:t>
            </a:r>
            <a:endParaRPr lang="et-EE" altLang="et-E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t-E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t-E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t-E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t-E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t-EE" sz="1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3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1" i="0" dirty="0" err="1">
                <a:effectLst/>
                <a:latin typeface="__fkGroteskNeue_598ab8"/>
              </a:rPr>
              <a:t>Skimmingu</a:t>
            </a:r>
            <a:r>
              <a:rPr lang="et-EE" b="0" i="0" dirty="0">
                <a:effectLst/>
                <a:latin typeface="__fkGroteskNeue_598ab8"/>
              </a:rPr>
              <a:t> käigus paigaldavad kurjategijad pangaautomaatidele või maksekaardilugejatele spetsiaalsed seadmed, mis kopeerivad kaardi magnetriba andmed. Lisaks paigaldatakse kaamera, mis jäädvustab PIN-koodi sisestamist. Hiljem kasutavad kurjategijad varastatud andmeid, et valmistada võltskaarte ja teha omavolilisi tehinguid</a:t>
            </a:r>
          </a:p>
          <a:p>
            <a:r>
              <a:rPr lang="et-EE" b="1" i="0" dirty="0" err="1">
                <a:effectLst/>
                <a:latin typeface="__fkGroteskNeue_598ab8"/>
              </a:rPr>
              <a:t>Phishing</a:t>
            </a:r>
            <a:r>
              <a:rPr lang="et-EE" b="0" i="0" dirty="0">
                <a:effectLst/>
                <a:latin typeface="__fkGroteskNeue_598ab8"/>
              </a:rPr>
              <a:t> on identiteedivarguse vorm, mille käigus kurjategijad üritavad petta inimesi, et nad avaldaksid tundlikku teavet, nagu paroolid, pangainformatsioon või isiklikud andmed. See toimub tavaliselt vale e-kirjade, veebilehtede või sõnumite kaudu, mis näivad tulevat usaldusväärsetelt allikatelt.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2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Pahavara levitamine ja andmete kogumine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2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0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Vaadata e-posti aadressi ja linki, mis on sisene nupu all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Digitaalne jalajälg - </a:t>
            </a:r>
            <a:r>
              <a:rPr lang="et-E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olla teadlik, et kasutaja tegevused ja käitumine internetis võivad jätta jälje ning mõjutada isiku mainet ja privaatsust. Olla ettevaatlik, millist teavet jagatakse ja milliseid jälgi jätab kasutaja digitaalne tegevus.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09E7F-71FC-432D-B3C8-99F6B59A2C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81199"/>
            <a:ext cx="9144000" cy="1828801"/>
          </a:xfrm>
        </p:spPr>
        <p:txBody>
          <a:bodyPr anchor="b"/>
          <a:lstStyle>
            <a:lvl1pPr algn="ctr">
              <a:defRPr sz="6000">
                <a:solidFill>
                  <a:srgbClr val="1C52E8"/>
                </a:solidFill>
                <a:latin typeface="Montserrat" panose="00000500000000000000" pitchFamily="2" charset="0"/>
              </a:defRPr>
            </a:lvl1pPr>
          </a:lstStyle>
          <a:p>
            <a:r>
              <a:rPr lang="et-EE" dirty="0"/>
              <a:t>Koolituse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59236"/>
            <a:ext cx="9144000" cy="1198563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Koolitaja Nimi</a:t>
            </a:r>
          </a:p>
          <a:p>
            <a:r>
              <a:rPr lang="et-EE" dirty="0"/>
              <a:t>info@nordickoolitus.ee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dirty="0"/>
              <a:t>mraamatupidaja.ee/kontor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0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9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C52E8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/>
              <a:t>mraamatupidaja.ee/kontor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7260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C52E8"/>
                </a:solidFill>
                <a:latin typeface="Montserrat" panose="00000500000000000000" pitchFamily="2" charset="0"/>
              </a:defRPr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333"/>
            <a:ext cx="10515600" cy="461063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/>
              <a:t>mraamatupidaja.ee/kontor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1667"/>
            <a:ext cx="10515600" cy="469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A104-22DE-4C33-A5AF-7044AC8588E5}" type="datetime1">
              <a:rPr lang="et-EE" smtClean="0"/>
              <a:t>15.02.2025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dirty="0"/>
              <a:t>mraamatupidaja.ee/kontor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737C-5582-4B0E-A9EC-AE062024A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C52E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rell.arvutikoolitus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.org/how-secure-is-my-password/" TargetMode="External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tvaatlik.ee/levinud-pettused/" TargetMode="External"/><Relationship Id="rId5" Type="http://schemas.openxmlformats.org/officeDocument/2006/relationships/hyperlink" Target="https://pettused.ee/" TargetMode="External"/><Relationship Id="rId4" Type="http://schemas.openxmlformats.org/officeDocument/2006/relationships/hyperlink" Target="https://cyber.politsei.ee/question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387" y="2309676"/>
            <a:ext cx="6369225" cy="1113215"/>
          </a:xfrm>
        </p:spPr>
        <p:txBody>
          <a:bodyPr/>
          <a:lstStyle/>
          <a:p>
            <a:r>
              <a:rPr lang="et-EE" dirty="0" err="1"/>
              <a:t>Küberturvalisus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2810" y="4222966"/>
            <a:ext cx="6207802" cy="1635573"/>
          </a:xfrm>
        </p:spPr>
        <p:txBody>
          <a:bodyPr>
            <a:normAutofit fontScale="85000" lnSpcReduction="10000"/>
          </a:bodyPr>
          <a:lstStyle/>
          <a:p>
            <a:r>
              <a:rPr lang="et-EE" dirty="0"/>
              <a:t>Mirell Lattik</a:t>
            </a:r>
          </a:p>
          <a:p>
            <a:r>
              <a:rPr lang="et-EE" dirty="0">
                <a:hlinkClick r:id="rId3"/>
              </a:rPr>
              <a:t>mirell.arvutikoolitus@gmail.com</a:t>
            </a:r>
            <a:endParaRPr lang="et-EE" dirty="0"/>
          </a:p>
          <a:p>
            <a:endParaRPr lang="et-EE" dirty="0"/>
          </a:p>
          <a:p>
            <a:r>
              <a:rPr lang="et-EE" dirty="0"/>
              <a:t>Slaidid saadaval: mraamatupidaja.ee/kontor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7B7F00E-BC50-AF3E-E930-0F9AB961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3AE04532-7C18-AA0D-B95F-064F3F0F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929E6DED-C14B-756B-1AA6-62DEF3F6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Nordic Koolitus OÜ | www.nordickoolitus.ee</a:t>
            </a:r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5F6EB92-C41A-B475-783A-B247BAD1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10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871DF0A2-B25B-C8A7-A1EE-528376B92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54" y="0"/>
            <a:ext cx="11696944" cy="6763083"/>
          </a:xfrm>
          <a:prstGeom prst="rect">
            <a:avLst/>
          </a:prstGeom>
        </p:spPr>
      </p:pic>
      <p:sp>
        <p:nvSpPr>
          <p:cNvPr id="8" name="Ristkülik 7">
            <a:extLst>
              <a:ext uri="{FF2B5EF4-FFF2-40B4-BE49-F238E27FC236}">
                <a16:creationId xmlns:a16="http://schemas.microsoft.com/office/drawing/2014/main" id="{6E360CB9-9D86-43A8-A69D-E354B093D9C4}"/>
              </a:ext>
            </a:extLst>
          </p:cNvPr>
          <p:cNvSpPr/>
          <p:nvPr/>
        </p:nvSpPr>
        <p:spPr>
          <a:xfrm>
            <a:off x="5295014" y="1116419"/>
            <a:ext cx="3721395" cy="520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stkülik 8">
            <a:extLst>
              <a:ext uri="{FF2B5EF4-FFF2-40B4-BE49-F238E27FC236}">
                <a16:creationId xmlns:a16="http://schemas.microsoft.com/office/drawing/2014/main" id="{0EF7EA71-CDC3-9858-8741-E13577239643}"/>
              </a:ext>
            </a:extLst>
          </p:cNvPr>
          <p:cNvSpPr/>
          <p:nvPr/>
        </p:nvSpPr>
        <p:spPr>
          <a:xfrm>
            <a:off x="165447" y="6517754"/>
            <a:ext cx="4034413" cy="2568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F2D39D29-9508-15D4-D78E-447EC8DE7ECD}"/>
              </a:ext>
            </a:extLst>
          </p:cNvPr>
          <p:cNvSpPr/>
          <p:nvPr/>
        </p:nvSpPr>
        <p:spPr>
          <a:xfrm>
            <a:off x="381000" y="5340086"/>
            <a:ext cx="2264735" cy="1136060"/>
          </a:xfrm>
          <a:prstGeom prst="round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411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76B7334C-9757-F2C6-4BB6-5DE85547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D4B57A9E-A795-8F3A-5D69-CFCB66DD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mraamatupidaja.ee/kontor</a:t>
            </a:r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03A26B1-ECFD-0749-9AD6-677F341A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11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88463D66-41C0-4A16-4605-3A4A120C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3" y="0"/>
            <a:ext cx="11400654" cy="6858000"/>
          </a:xfrm>
          <a:prstGeom prst="rect">
            <a:avLst/>
          </a:prstGeom>
        </p:spPr>
      </p:pic>
      <p:sp>
        <p:nvSpPr>
          <p:cNvPr id="8" name="Ristkülik 7">
            <a:extLst>
              <a:ext uri="{FF2B5EF4-FFF2-40B4-BE49-F238E27FC236}">
                <a16:creationId xmlns:a16="http://schemas.microsoft.com/office/drawing/2014/main" id="{75B9CAA5-9DDB-9F59-692F-B240EF5F19E1}"/>
              </a:ext>
            </a:extLst>
          </p:cNvPr>
          <p:cNvSpPr/>
          <p:nvPr/>
        </p:nvSpPr>
        <p:spPr>
          <a:xfrm>
            <a:off x="400155" y="6492875"/>
            <a:ext cx="11396172" cy="3651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DF22433-75C2-84CA-C3FA-E2EFBBF7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6EA1DE1-8EFB-3C58-3386-28F20D5B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12</a:t>
            </a:fld>
            <a:endParaRPr lang="en-US"/>
          </a:p>
        </p:txBody>
      </p:sp>
      <p:grpSp>
        <p:nvGrpSpPr>
          <p:cNvPr id="11" name="Rühm 10">
            <a:extLst>
              <a:ext uri="{FF2B5EF4-FFF2-40B4-BE49-F238E27FC236}">
                <a16:creationId xmlns:a16="http://schemas.microsoft.com/office/drawing/2014/main" id="{DD9503E0-41C0-B9FE-DE3C-36CF5FA6E6A3}"/>
              </a:ext>
            </a:extLst>
          </p:cNvPr>
          <p:cNvGrpSpPr/>
          <p:nvPr/>
        </p:nvGrpSpPr>
        <p:grpSpPr>
          <a:xfrm>
            <a:off x="0" y="136525"/>
            <a:ext cx="12192000" cy="2184813"/>
            <a:chOff x="0" y="136525"/>
            <a:chExt cx="12192000" cy="2184813"/>
          </a:xfrm>
        </p:grpSpPr>
        <p:pic>
          <p:nvPicPr>
            <p:cNvPr id="8" name="Pilt 7">
              <a:extLst>
                <a:ext uri="{FF2B5EF4-FFF2-40B4-BE49-F238E27FC236}">
                  <a16:creationId xmlns:a16="http://schemas.microsoft.com/office/drawing/2014/main" id="{013E3261-98AC-7103-E670-783558CFF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6525"/>
              <a:ext cx="12192000" cy="1753531"/>
            </a:xfrm>
            <a:prstGeom prst="rect">
              <a:avLst/>
            </a:prstGeom>
          </p:spPr>
        </p:pic>
        <p:pic>
          <p:nvPicPr>
            <p:cNvPr id="10" name="Pilt 9">
              <a:extLst>
                <a:ext uri="{FF2B5EF4-FFF2-40B4-BE49-F238E27FC236}">
                  <a16:creationId xmlns:a16="http://schemas.microsoft.com/office/drawing/2014/main" id="{139CC244-B9E2-7462-8290-4A63827D5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0056"/>
              <a:ext cx="12192000" cy="431282"/>
            </a:xfrm>
            <a:prstGeom prst="rect">
              <a:avLst/>
            </a:prstGeom>
          </p:spPr>
        </p:pic>
      </p:grpSp>
      <p:pic>
        <p:nvPicPr>
          <p:cNvPr id="13" name="Pilt 12" descr="Pilt, millel on kujutatud tekst, kuvatõmmis, Font, disain&#10;&#10;Kirjeldus on genereeritud automaatselt">
            <a:extLst>
              <a:ext uri="{FF2B5EF4-FFF2-40B4-BE49-F238E27FC236}">
                <a16:creationId xmlns:a16="http://schemas.microsoft.com/office/drawing/2014/main" id="{79DA85B1-BF04-33D5-7349-EA1367215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1" b="18014"/>
          <a:stretch/>
        </p:blipFill>
        <p:spPr>
          <a:xfrm>
            <a:off x="6702345" y="2422558"/>
            <a:ext cx="3816510" cy="38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lt 14" descr="Pilt, millel on kujutatud tekst, kuvatõmmis, Font, disain&#10;&#10;Kirjeldus on genereeritud automaatselt">
            <a:extLst>
              <a:ext uri="{FF2B5EF4-FFF2-40B4-BE49-F238E27FC236}">
                <a16:creationId xmlns:a16="http://schemas.microsoft.com/office/drawing/2014/main" id="{7E65DB3E-C1EA-055B-55B4-3025E17EF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2" b="14468"/>
          <a:stretch/>
        </p:blipFill>
        <p:spPr>
          <a:xfrm>
            <a:off x="1167064" y="2847434"/>
            <a:ext cx="4828672" cy="2982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249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8DEB287C-029E-8081-EE6C-D0FC300F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E1DD606B-6041-43EE-540A-44F305E8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mraamatupidaja.ee/kontor</a:t>
            </a:r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7158B38-ED5A-C6F5-CB0B-650CC64F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13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C8B3A50-08D5-BF4C-CFDF-E8C9CB2E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80" y="0"/>
            <a:ext cx="6792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6B91EB63-B235-32F6-4FB6-B51EE728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1656321A-C547-C96C-10F6-D1CD7903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mraamatupidaja.ee/kontor</a:t>
            </a:r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5979306B-4BFB-592A-A80D-24C7E581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Sotsiaalmeedias levivad petuskeemid">
            <a:extLst>
              <a:ext uri="{FF2B5EF4-FFF2-40B4-BE49-F238E27FC236}">
                <a16:creationId xmlns:a16="http://schemas.microsoft.com/office/drawing/2014/main" id="{AE47A52C-F4E8-AF9B-04EF-D53860C1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0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6DAFB810-969A-2A43-B782-AEA82A07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25779E81-32AE-8CB7-8EEB-6F505194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mraamatupidaja.ee/kontor</a:t>
            </a:r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C9D0060B-2E33-34F7-D416-F7B14B1E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15</a:t>
            </a:fld>
            <a:endParaRPr lang="en-US"/>
          </a:p>
        </p:txBody>
      </p:sp>
      <p:pic>
        <p:nvPicPr>
          <p:cNvPr id="7" name="Pilt 6" descr="Pilt, millel on kujutatud tekst, kuvatõmmis, Font, disain&#10;&#10;Tehisintellekti genereeritud sisu võib olla ebatõene.">
            <a:extLst>
              <a:ext uri="{FF2B5EF4-FFF2-40B4-BE49-F238E27FC236}">
                <a16:creationId xmlns:a16="http://schemas.microsoft.com/office/drawing/2014/main" id="{1611E25F-0B6C-23E4-38CD-BE4697D0D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42" y="0"/>
            <a:ext cx="5589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0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CAD1C615-D0BC-017A-4072-66EE08899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743" y="-4428"/>
            <a:ext cx="3194612" cy="690872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7AE46-151A-546B-0BA1-7033B529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89410-E76D-97A8-61BD-A64FB836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16</a:t>
            </a:fld>
            <a:endParaRPr lang="en-US"/>
          </a:p>
        </p:txBody>
      </p:sp>
      <p:pic>
        <p:nvPicPr>
          <p:cNvPr id="9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D903893F-B8CA-B67B-F8E1-4E1EC49BE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3" b="12618"/>
          <a:stretch/>
        </p:blipFill>
        <p:spPr>
          <a:xfrm>
            <a:off x="6319777" y="25256"/>
            <a:ext cx="5864307" cy="61482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FE1C9D-25B4-B067-BCB1-F3542EA3BA19}"/>
              </a:ext>
            </a:extLst>
          </p:cNvPr>
          <p:cNvSpPr/>
          <p:nvPr/>
        </p:nvSpPr>
        <p:spPr>
          <a:xfrm>
            <a:off x="1759353" y="2639029"/>
            <a:ext cx="2743200" cy="34724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96789D-6D27-E30E-DDBB-8D52F887AEF6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502553" y="2870522"/>
            <a:ext cx="2442257" cy="1504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34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ED604CFA-4EC5-153D-17AE-A0745CFB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0C31349E-A5EE-6158-7BCB-E0D3497A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mraamatupidaja.ee/kontor</a:t>
            </a:r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26D9F85-4A74-E7B7-24DD-F559EB42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 descr="Võib olla pilt järgmisest: tekst">
            <a:extLst>
              <a:ext uri="{FF2B5EF4-FFF2-40B4-BE49-F238E27FC236}">
                <a16:creationId xmlns:a16="http://schemas.microsoft.com/office/drawing/2014/main" id="{D439CB85-5E62-28DB-E3A3-B1AAFEB87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5303"/>
          <a:stretch/>
        </p:blipFill>
        <p:spPr bwMode="auto">
          <a:xfrm>
            <a:off x="2573867" y="0"/>
            <a:ext cx="7021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30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55DEAB5C-015F-9B70-099D-5DE9A6ED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47B842D-8A73-9F1E-3D37-8BC1819F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18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FD238F0F-53DB-1943-7A43-B42EA854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4568" b="32908"/>
          <a:stretch/>
        </p:blipFill>
        <p:spPr>
          <a:xfrm>
            <a:off x="0" y="0"/>
            <a:ext cx="6461085" cy="4601183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501F3625-D62D-C95B-134D-F923B6D7A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115" t="29647" b="-1"/>
          <a:stretch/>
        </p:blipFill>
        <p:spPr>
          <a:xfrm>
            <a:off x="5943600" y="1433485"/>
            <a:ext cx="6248400" cy="5424515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0D38FB80-11CB-A0CC-BCC9-DA779160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985029"/>
            <a:ext cx="10515600" cy="887942"/>
          </a:xfrm>
        </p:spPr>
        <p:txBody>
          <a:bodyPr/>
          <a:lstStyle/>
          <a:p>
            <a:r>
              <a:rPr lang="et-EE" dirty="0"/>
              <a:t>WWW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7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4DD3240-9822-07DD-D213-5015A8D0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Turvaliselt veebis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B5EA27-C2FB-573B-1097-5CBEA511D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HTTP liiklus – pole turvaline, saab pealt kuulata. </a:t>
            </a:r>
            <a:br>
              <a:rPr lang="et-EE" sz="2800" dirty="0"/>
            </a:br>
            <a:r>
              <a:rPr lang="et-EE" sz="2800" dirty="0"/>
              <a:t>Mitte saata tundlikku infot.</a:t>
            </a:r>
          </a:p>
          <a:p>
            <a:endParaRPr lang="et-EE" sz="2800" dirty="0"/>
          </a:p>
          <a:p>
            <a:r>
              <a:rPr lang="et-EE" sz="2800" dirty="0"/>
              <a:t>HTTP</a:t>
            </a:r>
            <a:r>
              <a:rPr lang="et-EE" sz="2800" b="1" dirty="0"/>
              <a:t>S</a:t>
            </a:r>
            <a:r>
              <a:rPr lang="et-EE" sz="2800" dirty="0"/>
              <a:t> – krüpteeritud</a:t>
            </a:r>
          </a:p>
          <a:p>
            <a:endParaRPr lang="et-EE" sz="2800" dirty="0"/>
          </a:p>
          <a:p>
            <a:r>
              <a:rPr lang="et-EE" sz="2800" dirty="0"/>
              <a:t>Sertifikaat vigane – </a:t>
            </a:r>
            <a:r>
              <a:rPr lang="et-EE" sz="2800" dirty="0" err="1"/>
              <a:t>krüpteering</a:t>
            </a:r>
            <a:r>
              <a:rPr lang="et-EE" sz="2800" dirty="0"/>
              <a:t> töötab, kuid ei tea serverit. Mitte saata tundlikku infot</a:t>
            </a:r>
            <a:endParaRPr lang="en-US" sz="2800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41FA1C2-01B7-6378-3C4D-F36D6AC9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ECE0E93-B176-CA3E-313A-ECD3AED6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19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F2AEA81F-03A8-2980-93F6-CA9D7BA9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914" y="4480264"/>
            <a:ext cx="4137814" cy="849854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3FA0B44F-F9F3-80A4-A091-B2A241D9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04" y="2798251"/>
            <a:ext cx="3409996" cy="687286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918A2810-924E-AAC4-C8F9-F8D5186CB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210" y="1988549"/>
            <a:ext cx="4310380" cy="6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9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29150B6-EC4D-3CAA-97D6-2D97BAE6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pettus?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D62842C4-1449-4ACD-4861-532878F6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3" y="1566333"/>
            <a:ext cx="11015331" cy="4610630"/>
          </a:xfrm>
        </p:spPr>
        <p:txBody>
          <a:bodyPr>
            <a:normAutofit/>
          </a:bodyPr>
          <a:lstStyle/>
          <a:p>
            <a:r>
              <a:rPr lang="et-EE" b="1" dirty="0"/>
              <a:t>Pettus</a:t>
            </a:r>
            <a:r>
              <a:rPr lang="et-EE" dirty="0"/>
              <a:t> – tahtlik eksitamine või valeandmete esitamine, et saada kasu või tekitada kahju. </a:t>
            </a:r>
          </a:p>
          <a:p>
            <a:r>
              <a:rPr lang="et-EE" dirty="0"/>
              <a:t>Pettus võib esineda erinevates eluvaldkondades, näiteks äris, õigussüsteemis või igapäevaelus.</a:t>
            </a:r>
          </a:p>
          <a:p>
            <a:r>
              <a:rPr lang="et-EE" b="1" dirty="0"/>
              <a:t>Näiteid pettusest</a:t>
            </a:r>
            <a:r>
              <a:rPr lang="et-EE" dirty="0"/>
              <a:t>:</a:t>
            </a:r>
          </a:p>
          <a:p>
            <a:pPr lvl="1"/>
            <a:r>
              <a:rPr lang="et-EE" dirty="0"/>
              <a:t>Valeinfo esitamine laenu saamiseks</a:t>
            </a:r>
          </a:p>
          <a:p>
            <a:pPr lvl="1"/>
            <a:r>
              <a:rPr lang="et-EE" dirty="0"/>
              <a:t>Kindlustuspettus (nt vale kahjunõude esitamine)</a:t>
            </a:r>
          </a:p>
          <a:p>
            <a:pPr lvl="1"/>
            <a:r>
              <a:rPr lang="et-EE" dirty="0"/>
              <a:t>Vale toodete või teenuste müümine</a:t>
            </a:r>
          </a:p>
          <a:p>
            <a:r>
              <a:rPr lang="et-EE" dirty="0"/>
              <a:t>Pettus võib olla üldiselt ebaeetiline või ebaaus tegevus, kuid see ei pruugi alati olla kriminaalkorras karistatav. 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992C2D27-B677-7B0D-8DD6-B689C220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781F748E-C6A5-1FBB-CE55-58602C85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214B6C1-C168-923C-D104-5C71A5B9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Digiturvalisus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EB20280-619E-424F-BE7C-C519DF13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Paroolid ja autentimine</a:t>
            </a:r>
          </a:p>
          <a:p>
            <a:pPr lvl="1"/>
            <a:r>
              <a:rPr lang="et-EE" dirty="0"/>
              <a:t>Pikem lause</a:t>
            </a:r>
          </a:p>
          <a:p>
            <a:pPr lvl="1"/>
            <a:r>
              <a:rPr lang="et-EE" dirty="0"/>
              <a:t>Mitte kasutada enda ega lähedaste andmeid (sünnikuupäevad, aadressid)</a:t>
            </a:r>
          </a:p>
          <a:p>
            <a:pPr lvl="1"/>
            <a:r>
              <a:rPr lang="et-EE" dirty="0"/>
              <a:t>Parooli pikkus vähemalt 12 sümbolit</a:t>
            </a:r>
          </a:p>
          <a:p>
            <a:pPr lvl="1"/>
            <a:r>
              <a:rPr lang="et-EE" dirty="0"/>
              <a:t>Suured ja väikesed tähed ning sümbolid (nt !; #; @ jne)</a:t>
            </a:r>
          </a:p>
          <a:p>
            <a:pPr lvl="1"/>
            <a:r>
              <a:rPr lang="et-EE" dirty="0"/>
              <a:t>Numbrid</a:t>
            </a:r>
          </a:p>
          <a:p>
            <a:r>
              <a:rPr lang="et-EE" dirty="0"/>
              <a:t>Tarkvarauuendused</a:t>
            </a:r>
          </a:p>
          <a:p>
            <a:r>
              <a:rPr lang="et-EE" dirty="0"/>
              <a:t>Rakendusi alla laadida vaid turvalistest keskkondadest</a:t>
            </a:r>
          </a:p>
          <a:p>
            <a:r>
              <a:rPr lang="et-EE" dirty="0"/>
              <a:t>Privaatsusseaded – millistele rakendustele on programmidel juurdepääs</a:t>
            </a:r>
          </a:p>
          <a:p>
            <a:r>
              <a:rPr lang="et-EE" dirty="0"/>
              <a:t>Võrguühendused</a:t>
            </a:r>
          </a:p>
          <a:p>
            <a:r>
              <a:rPr lang="et-EE" dirty="0"/>
              <a:t>Digitaalne jalajälg</a:t>
            </a:r>
          </a:p>
          <a:p>
            <a:pPr lvl="1"/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57554D4-AFA1-87EF-F0BB-D24638DA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C83B5CE-1232-2869-1350-3633CBDB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217C1F0-72BB-973D-61AF-1AB6D1E0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ennast kaitsta kelmide eest?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FFEA6AC-D3CE-501F-D971-2483B9D76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Kahtlane kõne kohe lõpetada:</a:t>
            </a:r>
          </a:p>
          <a:p>
            <a:pPr lvl="1"/>
            <a:r>
              <a:rPr lang="et-EE" dirty="0"/>
              <a:t>Ära põhjenda, miks kõne lõpetada kavatsed</a:t>
            </a:r>
          </a:p>
          <a:p>
            <a:pPr lvl="1"/>
            <a:r>
              <a:rPr lang="et-EE" dirty="0"/>
              <a:t>Kui kahtlaselt numbrilt taas helistatakse, ära võta kõnet vastu ja blokeeri number</a:t>
            </a:r>
          </a:p>
          <a:p>
            <a:pPr lvl="1"/>
            <a:r>
              <a:rPr lang="et-EE" dirty="0"/>
              <a:t>Räägi võõrkeelsele kõnele vastu vaid eesti keeles</a:t>
            </a:r>
          </a:p>
          <a:p>
            <a:r>
              <a:rPr lang="et-EE" dirty="0"/>
              <a:t>Ära kunagi jaga kellelegi oma PIN-koode:</a:t>
            </a:r>
          </a:p>
          <a:p>
            <a:pPr lvl="1"/>
            <a:r>
              <a:rPr lang="et-EE" dirty="0"/>
              <a:t>Mitte kellelegi ei jaga, k.a politsei ja pank</a:t>
            </a:r>
          </a:p>
          <a:p>
            <a:pPr lvl="1"/>
            <a:r>
              <a:rPr lang="et-EE" dirty="0"/>
              <a:t>Kui kogemata jagasid – muuda PIN-koodid kiiresti ära</a:t>
            </a:r>
          </a:p>
          <a:p>
            <a:pPr lvl="1"/>
            <a:r>
              <a:rPr lang="et-EE" dirty="0"/>
              <a:t>Helista panka ja lasta blokeerida kõik ülekanded</a:t>
            </a:r>
          </a:p>
          <a:p>
            <a:r>
              <a:rPr lang="et-EE" dirty="0"/>
              <a:t>Kelmidele oled pangamakse teinud?</a:t>
            </a:r>
          </a:p>
          <a:p>
            <a:pPr lvl="1"/>
            <a:r>
              <a:rPr lang="et-EE" dirty="0"/>
              <a:t>Helista panka ja lase tühistada kõik ülekanded</a:t>
            </a:r>
          </a:p>
          <a:p>
            <a:pPr lvl="1"/>
            <a:r>
              <a:rPr lang="et-EE" dirty="0"/>
              <a:t>Teavita politseid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ED584AE-ED9C-3A69-FA17-940C4898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E56A355-9636-5F1F-74A4-7A60495F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01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C6B29F0-12E0-7BB6-B9A8-520811E9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ennast kaitsta kelmide eest?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DD8FAD7-0D46-FC37-E2E4-5358519C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Ära nõustu reklaamides või telefoni teel pakutavate investeerimisvõimalustega</a:t>
            </a:r>
          </a:p>
          <a:p>
            <a:r>
              <a:rPr lang="et-EE" dirty="0"/>
              <a:t>Ära nõustu telefoni teel ühegi rahalise tehingu või pangaülekandega</a:t>
            </a:r>
          </a:p>
          <a:p>
            <a:pPr lvl="1"/>
            <a:r>
              <a:rPr lang="et-EE" dirty="0"/>
              <a:t>Ole alati kahtlustav, kui keegi soovib telefoni teel lepingut sõlmida/muuta</a:t>
            </a:r>
          </a:p>
          <a:p>
            <a:pPr lvl="1"/>
            <a:r>
              <a:rPr lang="et-EE" dirty="0"/>
              <a:t>Kui kahtled – helista panka, küsi veebipolitseinikult üle</a:t>
            </a:r>
          </a:p>
          <a:p>
            <a:pPr lvl="1"/>
            <a:r>
              <a:rPr lang="et-EE" dirty="0"/>
              <a:t>Tee taustakontroll</a:t>
            </a:r>
          </a:p>
          <a:p>
            <a:r>
              <a:rPr lang="et-EE" dirty="0"/>
              <a:t>Ära anna telefoni teel kellelegi oma pangakontoga seotud andmeid</a:t>
            </a:r>
          </a:p>
          <a:p>
            <a:pPr lvl="1"/>
            <a:r>
              <a:rPr lang="et-EE" dirty="0"/>
              <a:t>Ükski asutus ei küsi mitte kunagi pangaandmeid ega PIN-koode</a:t>
            </a:r>
          </a:p>
          <a:p>
            <a:pPr lvl="1"/>
            <a:r>
              <a:rPr lang="et-EE" dirty="0"/>
              <a:t>Kui helistaja utsitab, et asjaga kiire, tegu pettusega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ABF1CD4-2A5E-BBB6-0C42-C165BBD2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12A79DF-F48D-EBCD-A1E3-A06B2AED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2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1406741-F413-9FD5-FB05-DBEA9224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ennast kaitsta kelmide eest?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BFD1A78-140A-9AB0-1F15-F3F97EC71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Ära mitte kunagi lae alla oma seadmetesse programmi, mida keegi telefoni teel palub sul teha</a:t>
            </a:r>
          </a:p>
          <a:p>
            <a:r>
              <a:rPr lang="fi-FI" dirty="0" err="1"/>
              <a:t>Kui</a:t>
            </a:r>
            <a:r>
              <a:rPr lang="fi-FI" dirty="0"/>
              <a:t> </a:t>
            </a:r>
            <a:r>
              <a:rPr lang="fi-FI" dirty="0" err="1"/>
              <a:t>saad</a:t>
            </a:r>
            <a:r>
              <a:rPr lang="fi-FI" dirty="0"/>
              <a:t> SMS-i, </a:t>
            </a:r>
            <a:r>
              <a:rPr lang="fi-FI" dirty="0" err="1"/>
              <a:t>milles</a:t>
            </a:r>
            <a:r>
              <a:rPr lang="fi-FI" dirty="0"/>
              <a:t> on </a:t>
            </a:r>
            <a:r>
              <a:rPr lang="fi-FI" dirty="0" err="1"/>
              <a:t>internetilink</a:t>
            </a:r>
            <a:r>
              <a:rPr lang="fi-FI" dirty="0"/>
              <a:t>, siis </a:t>
            </a:r>
            <a:r>
              <a:rPr lang="fi-FI" dirty="0" err="1"/>
              <a:t>ära</a:t>
            </a:r>
            <a:r>
              <a:rPr lang="fi-FI" dirty="0"/>
              <a:t> </a:t>
            </a:r>
            <a:r>
              <a:rPr lang="fi-FI" dirty="0" err="1"/>
              <a:t>kohe</a:t>
            </a:r>
            <a:r>
              <a:rPr lang="fi-FI" dirty="0"/>
              <a:t> </a:t>
            </a:r>
            <a:r>
              <a:rPr lang="fi-FI" dirty="0" err="1"/>
              <a:t>vajuta</a:t>
            </a:r>
            <a:r>
              <a:rPr lang="fi-FI" dirty="0"/>
              <a:t> </a:t>
            </a:r>
            <a:r>
              <a:rPr lang="fi-FI" dirty="0" err="1"/>
              <a:t>sellele</a:t>
            </a:r>
            <a:endParaRPr lang="et-EE" dirty="0"/>
          </a:p>
          <a:p>
            <a:r>
              <a:rPr lang="fi-FI" dirty="0" err="1"/>
              <a:t>Piira</a:t>
            </a:r>
            <a:r>
              <a:rPr lang="fi-FI" dirty="0"/>
              <a:t> </a:t>
            </a:r>
            <a:r>
              <a:rPr lang="fi-FI" dirty="0" err="1"/>
              <a:t>sotsiaalmeedias</a:t>
            </a:r>
            <a:r>
              <a:rPr lang="fi-FI" dirty="0"/>
              <a:t> oma profiili </a:t>
            </a:r>
            <a:r>
              <a:rPr lang="fi-FI" dirty="0" err="1"/>
              <a:t>nähtavust</a:t>
            </a:r>
            <a:r>
              <a:rPr lang="fi-FI" dirty="0"/>
              <a:t> </a:t>
            </a:r>
            <a:r>
              <a:rPr lang="fi-FI" dirty="0" err="1"/>
              <a:t>võõrastele</a:t>
            </a:r>
            <a:endParaRPr lang="et-EE" dirty="0"/>
          </a:p>
          <a:p>
            <a:pPr lvl="1"/>
            <a:r>
              <a:rPr lang="et-EE" dirty="0"/>
              <a:t>Säti sotsiaalmeedia konto vaid sõbralistis olevatele isikutele nähtavaks</a:t>
            </a:r>
          </a:p>
          <a:p>
            <a:pPr lvl="1"/>
            <a:r>
              <a:rPr lang="et-EE" dirty="0"/>
              <a:t>Ära võta võõrastelt sõbrakutseid vastu</a:t>
            </a:r>
          </a:p>
          <a:p>
            <a:pPr lvl="1"/>
            <a:r>
              <a:rPr lang="et-EE" dirty="0"/>
              <a:t>Ära vasta </a:t>
            </a:r>
            <a:r>
              <a:rPr lang="et-EE" i="1" dirty="0" err="1"/>
              <a:t>chattides</a:t>
            </a:r>
            <a:r>
              <a:rPr lang="et-EE" dirty="0"/>
              <a:t> võõrastele inimestele</a:t>
            </a:r>
          </a:p>
          <a:p>
            <a:r>
              <a:rPr lang="et-EE" dirty="0"/>
              <a:t>Kui ostad midagi võõralt inimeselt, siis kontrolli internetist tema tausta</a:t>
            </a:r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C939B85-BF11-33C1-3D60-6863A388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E3AB3D0-4B11-6A13-81D8-A48FC170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47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A3B1D03-FB13-D02C-0698-3BA68F04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8513440-0842-E61E-33A7-C60A8F40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Nordic Koolitus OÜ | www.nordickoolitus.ee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4BCF64A-7751-EA15-B9D9-8CFD7AC9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24</a:t>
            </a:fld>
            <a:endParaRPr lang="en-US"/>
          </a:p>
        </p:txBody>
      </p:sp>
      <p:pic>
        <p:nvPicPr>
          <p:cNvPr id="7" name="Pilt 6" descr="Pilt, millel on kujutatud tekst, arvuti, elektroonika, kuvatõmmis&#10;&#10;Kirjeldus on genereeritud automaatselt">
            <a:extLst>
              <a:ext uri="{FF2B5EF4-FFF2-40B4-BE49-F238E27FC236}">
                <a16:creationId xmlns:a16="http://schemas.microsoft.com/office/drawing/2014/main" id="{4ED73A12-1079-F485-CFB6-9C1FC601F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772"/>
            <a:ext cx="6859772" cy="685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331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38C6A80-A8AB-30C4-EC1F-92B1BF18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Kasulikke veebilehti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AF95ED0-F49C-0406-7BD6-94F5C59F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Kas e-posti aadress on lekkinud - </a:t>
            </a:r>
            <a:r>
              <a:rPr lang="et-EE" dirty="0">
                <a:hlinkClick r:id="rId2"/>
              </a:rPr>
              <a:t>https://haveibeenpwned.com/</a:t>
            </a:r>
            <a:endParaRPr lang="et-EE" dirty="0"/>
          </a:p>
          <a:p>
            <a:r>
              <a:rPr lang="et-EE" dirty="0"/>
              <a:t>Kas parool on turvaline - </a:t>
            </a:r>
            <a:r>
              <a:rPr lang="et-EE" dirty="0">
                <a:hlinkClick r:id="rId3"/>
              </a:rPr>
              <a:t>https://www.security.org/how-secure-is-my-password/</a:t>
            </a:r>
            <a:endParaRPr lang="et-EE" dirty="0"/>
          </a:p>
          <a:p>
            <a:r>
              <a:rPr lang="et-EE" dirty="0"/>
              <a:t>Politsei nõuanded - </a:t>
            </a:r>
            <a:r>
              <a:rPr lang="et-EE" dirty="0">
                <a:hlinkClick r:id="rId4"/>
              </a:rPr>
              <a:t>https://cyber.politsei.ee/questions</a:t>
            </a:r>
            <a:endParaRPr lang="et-EE" dirty="0"/>
          </a:p>
          <a:p>
            <a:r>
              <a:rPr lang="et-EE" dirty="0"/>
              <a:t>Näiteid pettustest – </a:t>
            </a:r>
            <a:r>
              <a:rPr lang="et-EE" dirty="0">
                <a:hlinkClick r:id="rId5"/>
              </a:rPr>
              <a:t>https://pettused.ee/</a:t>
            </a:r>
            <a:endParaRPr lang="et-EE" dirty="0"/>
          </a:p>
          <a:p>
            <a:r>
              <a:rPr lang="et-EE"/>
              <a:t>Näiteid pettustest – </a:t>
            </a:r>
            <a:r>
              <a:rPr lang="et-EE">
                <a:hlinkClick r:id="rId6"/>
              </a:rPr>
              <a:t>https</a:t>
            </a:r>
            <a:r>
              <a:rPr lang="et-EE" dirty="0">
                <a:hlinkClick r:id="rId6"/>
              </a:rPr>
              <a:t>://www.itvaatlik.ee/</a:t>
            </a:r>
            <a:r>
              <a:rPr lang="et-EE">
                <a:hlinkClick r:id="rId6"/>
              </a:rPr>
              <a:t>levinud-pettused/</a:t>
            </a:r>
            <a:endParaRPr lang="et-EE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246DBF4-4F46-AC9C-5E09-12F5D780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EC51C68-080E-21B2-EC45-85A8E0FE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0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3DE8E8B7-A172-95F5-23AB-61D40074E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F3F16E14-5DA6-AF89-A7BF-86918469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15CFA1-1972-561F-C6CE-A123FA74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013" y="2383502"/>
            <a:ext cx="4579974" cy="2090996"/>
          </a:xfrm>
        </p:spPr>
        <p:txBody>
          <a:bodyPr>
            <a:normAutofit/>
          </a:bodyPr>
          <a:lstStyle/>
          <a:p>
            <a:r>
              <a:rPr lang="et-EE" sz="5400" dirty="0"/>
              <a:t>SUUR TÄNU!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9972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344626B-3899-77E6-C4C6-A4EBC08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kelmus?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1CD4B9C-9435-5C1F-0DAD-094FD0449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/>
              <a:t>Kelmus</a:t>
            </a:r>
            <a:r>
              <a:rPr lang="et-EE" dirty="0"/>
              <a:t> – konkreetne pettuse liik, karistatav kuriteona. </a:t>
            </a:r>
          </a:p>
          <a:p>
            <a:r>
              <a:rPr lang="et-EE" dirty="0"/>
              <a:t>Teadlik ja tahtlik petmine, mille eesmärk on omandada varalist kasu kellegi arvelt. </a:t>
            </a:r>
          </a:p>
          <a:p>
            <a:r>
              <a:rPr lang="et-EE" dirty="0"/>
              <a:t>Eesti karistusseadustikus (§ 209) on kelmus määratletud kui "isik eksitab teist isikut ja paneb teda sel viisil tegema tehingu, mille tõttu saab pettur varalist kasu ja teine kannatab kahju".</a:t>
            </a:r>
          </a:p>
          <a:p>
            <a:r>
              <a:rPr lang="et-EE" b="1" dirty="0"/>
              <a:t>Näited kelmustest</a:t>
            </a:r>
            <a:r>
              <a:rPr lang="et-EE" dirty="0"/>
              <a:t>:</a:t>
            </a:r>
          </a:p>
          <a:p>
            <a:pPr lvl="1"/>
            <a:r>
              <a:rPr lang="et-EE" dirty="0"/>
              <a:t>Internetikelmused (nt libamüügi kuulutused)</a:t>
            </a:r>
          </a:p>
          <a:p>
            <a:pPr lvl="1"/>
            <a:r>
              <a:rPr lang="et-EE" dirty="0"/>
              <a:t>Püramiidskeemid</a:t>
            </a:r>
          </a:p>
          <a:p>
            <a:pPr lvl="1"/>
            <a:r>
              <a:rPr lang="et-EE" dirty="0"/>
              <a:t>Kelmuslikud laenupakkumised</a:t>
            </a:r>
          </a:p>
          <a:p>
            <a:r>
              <a:rPr lang="et-EE" dirty="0"/>
              <a:t>Kelmus seevastu on konkreetne pettuse vorm, mis on seaduses selgelt määratletud ja mille eest on ette nähtud kriminaalkaristus.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88A812B-DF8B-4925-18A0-7C13F366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D2A8F36-0810-6656-F5C8-1C13A151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mraamatupidaja.ee/kontor</a:t>
            </a:r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1C539BB-D6AB-9F09-8F8C-64D05E05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F8B12FE-B58D-1F40-0197-37C6401C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Miks pannakse pettusi toime?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D4E90D8-A98B-5DDB-402B-09211427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Majanduslik või sotsiaalne surve</a:t>
            </a:r>
            <a:r>
              <a:rPr lang="et-EE" dirty="0"/>
              <a:t> – rahalised raskused, pahed, tööalane, muu</a:t>
            </a:r>
          </a:p>
          <a:p>
            <a:r>
              <a:rPr lang="et-EE" b="1" dirty="0"/>
              <a:t>Võimalus</a:t>
            </a:r>
            <a:r>
              <a:rPr lang="et-EE" dirty="0"/>
              <a:t> – petetakse, kui tajutakse, et saadakse märkimisväärset kasu (raha, võim, staatus) ja/või pettusega saadav kasu tundub suurem kui võimalikud tagajärjed</a:t>
            </a:r>
          </a:p>
          <a:p>
            <a:r>
              <a:rPr lang="et-EE" b="1" dirty="0"/>
              <a:t>Õigustus</a:t>
            </a:r>
            <a:r>
              <a:rPr lang="et-EE" dirty="0"/>
              <a:t> – paremat väärimine, ainult raha laenamine, ei kahjusta kedagi, õige eesmärgi nimel, valitsus/ettevõte ise niikuinii raiskab raha</a:t>
            </a:r>
          </a:p>
          <a:p>
            <a:endParaRPr lang="et-EE" dirty="0"/>
          </a:p>
          <a:p>
            <a:r>
              <a:rPr lang="et-EE" b="1" dirty="0"/>
              <a:t>Võimu ja kontrolli vajadus</a:t>
            </a:r>
          </a:p>
          <a:p>
            <a:r>
              <a:rPr lang="et-EE" b="1" dirty="0"/>
              <a:t>Madal empaatiavõime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7580409-0E00-7C97-8E11-A70EC1C9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CA911D3-24AE-7DF4-83A6-501F59B4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5FEB17F-9CA1-0BAC-44E2-67D91394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Identiteedivargus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DD08C26-B1C4-9207-DAC4-00D018260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/>
              <a:t>Identiteedivargus</a:t>
            </a:r>
            <a:r>
              <a:rPr lang="et-EE" dirty="0"/>
              <a:t> on kuritegu, mille käigus keegi kasutab teise isiku isiklikke andmeid ilma loata, et saada finantsilist kasu, sooritada pettusi või varjata oma tegelikku identiteeti.</a:t>
            </a:r>
          </a:p>
          <a:p>
            <a:r>
              <a:rPr lang="et-EE" dirty="0"/>
              <a:t>Näiteid identiteedivargustest:</a:t>
            </a:r>
          </a:p>
          <a:p>
            <a:pPr lvl="1"/>
            <a:r>
              <a:rPr lang="et-EE" b="1" dirty="0"/>
              <a:t>Andmete vargus füüsilisel kujul –</a:t>
            </a:r>
            <a:r>
              <a:rPr lang="et-EE" dirty="0"/>
              <a:t> postkastist võetud dokumendid, varastatud rahakott, prügist leitud isiklikud andmed</a:t>
            </a:r>
          </a:p>
          <a:p>
            <a:pPr lvl="1"/>
            <a:r>
              <a:rPr lang="et-EE" b="1" dirty="0"/>
              <a:t>Häkkerlus ja andmelekked</a:t>
            </a:r>
            <a:r>
              <a:rPr lang="et-EE" dirty="0"/>
              <a:t> – </a:t>
            </a:r>
            <a:r>
              <a:rPr lang="et-EE" dirty="0" err="1"/>
              <a:t>küberrünnakute</a:t>
            </a:r>
            <a:r>
              <a:rPr lang="et-EE" dirty="0"/>
              <a:t> kaudu saadud kasutajanimed, paroolid, isikukoodid</a:t>
            </a:r>
          </a:p>
          <a:p>
            <a:pPr lvl="1"/>
            <a:r>
              <a:rPr lang="et-EE" b="1" dirty="0"/>
              <a:t>Õngitsemine (</a:t>
            </a:r>
            <a:r>
              <a:rPr lang="et-EE" b="1" i="1" dirty="0" err="1"/>
              <a:t>phishing</a:t>
            </a:r>
            <a:r>
              <a:rPr lang="et-EE" b="1" dirty="0"/>
              <a:t>)</a:t>
            </a:r>
            <a:r>
              <a:rPr lang="et-EE" dirty="0"/>
              <a:t> – petukirjad või -veebilehed, mis meelitavad välja krediitkaardiandmeid või paroole</a:t>
            </a:r>
          </a:p>
          <a:p>
            <a:pPr lvl="1"/>
            <a:r>
              <a:rPr lang="et-EE" b="1" dirty="0"/>
              <a:t>Sotsiaalmeedia ja avalikud registrid</a:t>
            </a:r>
            <a:r>
              <a:rPr lang="et-EE" dirty="0"/>
              <a:t> – kui inimene jagab liiga palju isiklikku infot, saavad kelmid seda kasutada tema identiteedi varastamiseks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07E0DFA-F046-2208-D9E2-2AEF74D3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4183A94-F1B0-8744-E5BA-F3354150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5CD794A-F7C1-D977-CC80-BD82430C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Mida saab identiteedivargusega teha?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5C07B89-1206-F699-791A-97C690EAA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💳 </a:t>
            </a:r>
            <a:r>
              <a:rPr lang="et-EE" b="1" dirty="0"/>
              <a:t>Teha finantspettusi</a:t>
            </a:r>
            <a:r>
              <a:rPr lang="et-EE" dirty="0"/>
              <a:t> – avada ohvri nimel laene, võtta krediitkaarte või sooritada ostusid</a:t>
            </a:r>
          </a:p>
          <a:p>
            <a:pPr marL="0" indent="0">
              <a:buNone/>
            </a:pPr>
            <a:r>
              <a:rPr lang="et-EE" dirty="0"/>
              <a:t>🛂 </a:t>
            </a:r>
            <a:r>
              <a:rPr lang="et-EE" b="1" dirty="0"/>
              <a:t>Dokumentide võltsimine</a:t>
            </a:r>
            <a:r>
              <a:rPr lang="et-EE" dirty="0"/>
              <a:t> – kasutada kellegi andmeid uute passide, ID-kaartide või juhilubade saamiseks</a:t>
            </a:r>
          </a:p>
          <a:p>
            <a:pPr marL="0" indent="0">
              <a:buNone/>
            </a:pPr>
            <a:r>
              <a:rPr lang="et-EE" dirty="0"/>
              <a:t>📧 </a:t>
            </a:r>
            <a:r>
              <a:rPr lang="et-EE" b="1" dirty="0"/>
              <a:t>Sotsiaalmeedias või e-mailis esinemine teise inimesena</a:t>
            </a:r>
            <a:r>
              <a:rPr lang="et-EE" dirty="0"/>
              <a:t> – näiteks ohvri sõpradelt raha küsides või tema maine kahjustamiseks</a:t>
            </a:r>
          </a:p>
          <a:p>
            <a:pPr marL="0" indent="0">
              <a:buNone/>
            </a:pPr>
            <a:r>
              <a:rPr lang="et-EE" dirty="0"/>
              <a:t>🏠 </a:t>
            </a:r>
            <a:r>
              <a:rPr lang="et-EE" b="1" dirty="0"/>
              <a:t>Üürida või osta midagi ohvri nimel</a:t>
            </a:r>
            <a:r>
              <a:rPr lang="et-EE" dirty="0"/>
              <a:t> – näiteks võtta ohvri nimel telefoniliitumine või rentida korter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616CCDA-6096-7AC7-5A8A-F83BF20E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F21EFA1-1F71-3DEC-B70F-C203EF11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8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2C19F303-DF29-1DEF-12FD-2FF921784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17" y="6108"/>
            <a:ext cx="4838502" cy="6851892"/>
          </a:xfrm>
          <a:prstGeom prst="rect">
            <a:avLst/>
          </a:prstGeom>
        </p:spPr>
      </p:pic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6C3FA3E-C495-9F0B-FBB0-C62484AF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0526D94-6694-0376-CB19-9BCFE7E1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7</a:t>
            </a:fld>
            <a:endParaRPr lang="en-US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A930C7DE-B63D-42CE-91CE-AAB37A1F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36" y="0"/>
            <a:ext cx="5549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8AE1812-A073-6D0C-44C7-2AF46A75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E9E1-A314-4A3E-89BD-C1BAAB19368C}" type="datetime1">
              <a:rPr lang="et-EE" smtClean="0"/>
              <a:t>15.02.2025</a:t>
            </a:fld>
            <a:endParaRPr lang="en-US" dirty="0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1DD92CD-19F4-E3CF-C0B0-AB47385D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8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AA905D88-401F-6C8A-AD8B-4F12464F97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95" b="16926"/>
          <a:stretch/>
        </p:blipFill>
        <p:spPr>
          <a:xfrm>
            <a:off x="466060" y="344073"/>
            <a:ext cx="11259879" cy="60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A1645840-C482-A34F-1FC7-D82DBC88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E4E-20EA-44FF-9D8F-31935ABAEB80}" type="datetime1">
              <a:rPr lang="et-EE" smtClean="0"/>
              <a:t>15.02.2025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5395DC56-0AAB-3EDD-415A-6CA77422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Nordic Koolitus OÜ | www.nordickoolitus.ee</a:t>
            </a:r>
            <a:endParaRPr lang="en-US" dirty="0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0E6A933-5EBA-FC09-4F4D-7FCBD938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737C-5582-4B0E-A9EC-AE062024ABDB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Rühm 9">
            <a:extLst>
              <a:ext uri="{FF2B5EF4-FFF2-40B4-BE49-F238E27FC236}">
                <a16:creationId xmlns:a16="http://schemas.microsoft.com/office/drawing/2014/main" id="{FD80A385-D865-B1B4-7C4E-5C91364F518F}"/>
              </a:ext>
            </a:extLst>
          </p:cNvPr>
          <p:cNvGrpSpPr/>
          <p:nvPr/>
        </p:nvGrpSpPr>
        <p:grpSpPr>
          <a:xfrm>
            <a:off x="0" y="-84051"/>
            <a:ext cx="12192000" cy="7026322"/>
            <a:chOff x="0" y="-84051"/>
            <a:chExt cx="12192000" cy="7026322"/>
          </a:xfrm>
        </p:grpSpPr>
        <p:pic>
          <p:nvPicPr>
            <p:cNvPr id="7" name="Pilt 6">
              <a:extLst>
                <a:ext uri="{FF2B5EF4-FFF2-40B4-BE49-F238E27FC236}">
                  <a16:creationId xmlns:a16="http://schemas.microsoft.com/office/drawing/2014/main" id="{755CBEAA-4BB3-76E0-4293-F6FE36D90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84051"/>
              <a:ext cx="12192000" cy="5641821"/>
            </a:xfrm>
            <a:prstGeom prst="rect">
              <a:avLst/>
            </a:prstGeom>
          </p:spPr>
        </p:pic>
        <p:pic>
          <p:nvPicPr>
            <p:cNvPr id="9" name="Pilt 8">
              <a:extLst>
                <a:ext uri="{FF2B5EF4-FFF2-40B4-BE49-F238E27FC236}">
                  <a16:creationId xmlns:a16="http://schemas.microsoft.com/office/drawing/2014/main" id="{00DE7FBF-3C56-A4C2-4F61-F805B751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557770"/>
              <a:ext cx="12192000" cy="1384501"/>
            </a:xfrm>
            <a:prstGeom prst="rect">
              <a:avLst/>
            </a:prstGeom>
          </p:spPr>
        </p:pic>
      </p:grpSp>
      <p:sp>
        <p:nvSpPr>
          <p:cNvPr id="11" name="Ristkülik 10">
            <a:extLst>
              <a:ext uri="{FF2B5EF4-FFF2-40B4-BE49-F238E27FC236}">
                <a16:creationId xmlns:a16="http://schemas.microsoft.com/office/drawing/2014/main" id="{B20E8EBD-B835-0C3E-787B-CDF474D1853C}"/>
              </a:ext>
            </a:extLst>
          </p:cNvPr>
          <p:cNvSpPr/>
          <p:nvPr/>
        </p:nvSpPr>
        <p:spPr>
          <a:xfrm>
            <a:off x="612843" y="564204"/>
            <a:ext cx="4883285" cy="6614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68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408B1E190FC4C84F75DBC5A839D3C" ma:contentTypeVersion="16" ma:contentTypeDescription="Create a new document." ma:contentTypeScope="" ma:versionID="f829fded8ce27a0c49ae21599cb2c5ae">
  <xsd:schema xmlns:xsd="http://www.w3.org/2001/XMLSchema" xmlns:xs="http://www.w3.org/2001/XMLSchema" xmlns:p="http://schemas.microsoft.com/office/2006/metadata/properties" xmlns:ns2="3b4add7d-e330-4b76-80a5-7cff06e216e0" xmlns:ns3="ad1f47fa-de39-43f5-86bf-d958ddf0ec5e" targetNamespace="http://schemas.microsoft.com/office/2006/metadata/properties" ma:root="true" ma:fieldsID="f246b268aa1e9992666e71a7ec192bc9" ns2:_="" ns3:_="">
    <xsd:import namespace="3b4add7d-e330-4b76-80a5-7cff06e216e0"/>
    <xsd:import namespace="ad1f47fa-de39-43f5-86bf-d958ddf0ec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add7d-e330-4b76-80a5-7cff06e21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bda05-b7f2-401d-bdff-c39fb39d28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f47fa-de39-43f5-86bf-d958ddf0ec5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6f5d98-6f4b-4de3-ab02-02140b307947}" ma:internalName="TaxCatchAll" ma:showField="CatchAllData" ma:web="ad1f47fa-de39-43f5-86bf-d958ddf0ec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4add7d-e330-4b76-80a5-7cff06e216e0">
      <Terms xmlns="http://schemas.microsoft.com/office/infopath/2007/PartnerControls"/>
    </lcf76f155ced4ddcb4097134ff3c332f>
    <TaxCatchAll xmlns="ad1f47fa-de39-43f5-86bf-d958ddf0ec5e" xsi:nil="true"/>
  </documentManagement>
</p:properties>
</file>

<file path=customXml/itemProps1.xml><?xml version="1.0" encoding="utf-8"?>
<ds:datastoreItem xmlns:ds="http://schemas.openxmlformats.org/officeDocument/2006/customXml" ds:itemID="{2A5CC7BD-52F8-431F-AFD4-86DF9BEB03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4A3AA4-41CB-48C8-B526-97733FDFF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add7d-e330-4b76-80a5-7cff06e216e0"/>
    <ds:schemaRef ds:uri="ad1f47fa-de39-43f5-86bf-d958ddf0ec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6CCA45-F044-47B9-B6B0-5B60C273F3DB}">
  <ds:schemaRefs>
    <ds:schemaRef ds:uri="http://www.w3.org/XML/1998/namespace"/>
    <ds:schemaRef ds:uri="http://purl.org/dc/dcmitype/"/>
    <ds:schemaRef ds:uri="http://schemas.microsoft.com/office/infopath/2007/PartnerControls"/>
    <ds:schemaRef ds:uri="ad1f47fa-de39-43f5-86bf-d958ddf0ec5e"/>
    <ds:schemaRef ds:uri="http://schemas.microsoft.com/office/2006/documentManagement/types"/>
    <ds:schemaRef ds:uri="3b4add7d-e330-4b76-80a5-7cff06e216e0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1214</Words>
  <Application>Microsoft Office PowerPoint</Application>
  <PresentationFormat>Laiekraan</PresentationFormat>
  <Paragraphs>180</Paragraphs>
  <Slides>26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26</vt:i4>
      </vt:variant>
    </vt:vector>
  </HeadingPairs>
  <TitlesOfParts>
    <vt:vector size="33" baseType="lpstr">
      <vt:lpstr>__fkGroteskNeue_598ab8</vt:lpstr>
      <vt:lpstr>Arial</vt:lpstr>
      <vt:lpstr>Calibri</vt:lpstr>
      <vt:lpstr>Calibri Light</vt:lpstr>
      <vt:lpstr>Montserrat</vt:lpstr>
      <vt:lpstr>Times New Roman</vt:lpstr>
      <vt:lpstr>Office Theme</vt:lpstr>
      <vt:lpstr>Küberturvalisus</vt:lpstr>
      <vt:lpstr>Mis on pettus?</vt:lpstr>
      <vt:lpstr>Mis on kelmus?</vt:lpstr>
      <vt:lpstr>Miks pannakse pettusi toime?</vt:lpstr>
      <vt:lpstr>Identiteedivargus</vt:lpstr>
      <vt:lpstr>Mida saab identiteedivargusega teha?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WWW</vt:lpstr>
      <vt:lpstr>Turvaliselt veebis</vt:lpstr>
      <vt:lpstr>Digiturvalisus</vt:lpstr>
      <vt:lpstr>Kuidas ennast kaitsta kelmide eest?</vt:lpstr>
      <vt:lpstr>Kuidas ennast kaitsta kelmide eest?</vt:lpstr>
      <vt:lpstr>Kuidas ennast kaitsta kelmide eest?</vt:lpstr>
      <vt:lpstr>PowerPointi esitlus</vt:lpstr>
      <vt:lpstr>Kasulikke veebilehti</vt:lpstr>
      <vt:lpstr>SUUR TÄNU!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Koolituse slaidid</dc:title>
  <dc:creator>Nordic Koolitus OÜ</dc:creator>
  <cp:lastModifiedBy>Mirell Lattik</cp:lastModifiedBy>
  <cp:revision>17</cp:revision>
  <dcterms:created xsi:type="dcterms:W3CDTF">2019-09-22T10:59:26Z</dcterms:created>
  <dcterms:modified xsi:type="dcterms:W3CDTF">2025-02-15T11:19:24Z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0x0101001FB408B1E190FC4C84F75DBC5A839D3C</vt:lpwstr>
  </property>
</Properties>
</file>