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6" autoAdjust="0"/>
    <p:restoredTop sz="94660"/>
  </p:normalViewPr>
  <p:slideViewPr>
    <p:cSldViewPr snapToGrid="0">
      <p:cViewPr varScale="1">
        <p:scale>
          <a:sx n="79" d="100"/>
          <a:sy n="79" d="100"/>
        </p:scale>
        <p:origin x="71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97CFC6E-D748-43B2-DB82-E06485271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0D0322D0-282D-4244-9AB7-FB33178F4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8555C313-FE87-A918-AAB0-F9ABDBEB2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6616-D689-418A-9CC1-E32B381E26BA}" type="datetimeFigureOut">
              <a:rPr lang="et-EE" smtClean="0"/>
              <a:t>16.02.2025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A7798523-A271-9FF5-5668-3C72DD6EC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2A174BF5-4B8F-3E4B-5F42-BB9CFF9E2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464-F7F8-48E2-8967-43B8B55D47B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1526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D48A219-1A7E-9ED1-9537-7CF9501ED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AFC5824C-828E-1119-C30A-33F30C7B6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ACB2DCD9-572F-02C3-AFDF-368721CD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6616-D689-418A-9CC1-E32B381E26BA}" type="datetimeFigureOut">
              <a:rPr lang="et-EE" smtClean="0"/>
              <a:t>16.02.2025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8384C2B5-4A44-19B2-84FE-D9FED0B60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88B5949A-683E-71D7-BCC8-7E857A2DD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464-F7F8-48E2-8967-43B8B55D47B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8078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59302AC0-0EA1-4B1E-DD6B-5699F4998D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C33AC14A-E31F-BB2F-D8E5-E1E51AB21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5F48EB2A-C327-6CDC-A3C0-C3551A0D9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6616-D689-418A-9CC1-E32B381E26BA}" type="datetimeFigureOut">
              <a:rPr lang="et-EE" smtClean="0"/>
              <a:t>16.02.2025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93B3B190-DBBB-2144-72A9-1B361450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9D59B8AC-F074-39C5-007A-608F9B49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464-F7F8-48E2-8967-43B8B55D47B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3733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B749FE4-8247-5510-3CE1-64ECB05BC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941C29D-42EE-CC04-D526-5BDF83E7A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B32C69AF-E8EB-83DD-6A52-DFB820818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6616-D689-418A-9CC1-E32B381E26BA}" type="datetimeFigureOut">
              <a:rPr lang="et-EE" smtClean="0"/>
              <a:t>16.02.2025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D54CAB9E-B80E-6C63-B0D7-2A71B73AC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99327D7A-EEE5-FFA2-EE22-E9BE13099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464-F7F8-48E2-8967-43B8B55D47B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0574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EA62174-0726-39E6-5127-FB537CFB6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4F17CA98-9B67-F6BE-E329-C77489904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F06C0C80-8F5A-2468-28E2-9A5F20D9C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6616-D689-418A-9CC1-E32B381E26BA}" type="datetimeFigureOut">
              <a:rPr lang="et-EE" smtClean="0"/>
              <a:t>16.02.2025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487F32B4-8F53-3C81-38CF-112C5B9A7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514B7755-B2C3-8735-B9DC-AF021FD5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464-F7F8-48E2-8967-43B8B55D47B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0625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CD50666-A361-1C07-EB59-2310151D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2B16BA5-E7B0-AB78-20A9-31A6D9742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C38079E8-E81F-5C97-CEAA-4084323D0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055A5374-92B5-2BC7-7386-C09423DF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6616-D689-418A-9CC1-E32B381E26BA}" type="datetimeFigureOut">
              <a:rPr lang="et-EE" smtClean="0"/>
              <a:t>16.02.2025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E3084BDD-A184-ED02-32A0-9EB979AC3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3C4391E4-2F87-990E-3D18-4898B4CBE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464-F7F8-48E2-8967-43B8B55D47B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4242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62DF0B8-7037-C01D-A9EE-7DDD6E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F2FC34BA-E041-B8CB-C982-23A8751C4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65CEF52E-E647-E790-1064-F82F7232A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D709BED1-9B6F-0A0E-74DC-8BAB51B171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8B53402B-3F54-BEC7-6D94-8D30027335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9DD30FEB-395C-0628-90BF-35AAD757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6616-D689-418A-9CC1-E32B381E26BA}" type="datetimeFigureOut">
              <a:rPr lang="et-EE" smtClean="0"/>
              <a:t>16.02.2025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779E4F1F-BADA-1365-1E13-3F24A7CEB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B461DA92-2CB0-ED49-3089-FDE489E3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464-F7F8-48E2-8967-43B8B55D47B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1128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2D8A44D-275E-D3BA-A04F-D3D0A072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4AB73A67-7231-EA46-852B-3C2C7FE8D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6616-D689-418A-9CC1-E32B381E26BA}" type="datetimeFigureOut">
              <a:rPr lang="et-EE" smtClean="0"/>
              <a:t>16.02.2025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0B6FA28F-AC11-693A-2833-F53C98F59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2D1606B5-3AE2-54B6-3AA7-ABCD39605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464-F7F8-48E2-8967-43B8B55D47B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8332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99E3E6B1-7021-5464-C8BD-9F0C25755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6616-D689-418A-9CC1-E32B381E26BA}" type="datetimeFigureOut">
              <a:rPr lang="et-EE" smtClean="0"/>
              <a:t>16.02.2025</a:t>
            </a:fld>
            <a:endParaRPr lang="et-EE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681E4F13-C539-DB0C-67BB-9E7B3B172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2AE54F00-A569-E85C-A74C-28B8EF847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464-F7F8-48E2-8967-43B8B55D47B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7253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58864EA-649F-5576-D308-1E26D7308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2CF8562-AF11-A78E-B4DC-30012C721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2E75F1-2BA8-1F56-F700-78D0CE30E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E550BF7E-A72A-87B5-CD26-DA444843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6616-D689-418A-9CC1-E32B381E26BA}" type="datetimeFigureOut">
              <a:rPr lang="et-EE" smtClean="0"/>
              <a:t>16.02.2025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5530CF6D-94AE-89DA-FBE1-40A637D2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EF3DFA64-20F8-2DBD-C954-CF2A0BD2B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464-F7F8-48E2-8967-43B8B55D47B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2408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034A4D8-95E6-7FA4-DBF7-0B80F6597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FA7A44C1-D822-1CC8-51DF-6A0C80E32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5121FB1D-0E01-DCCB-7B85-EAF097A12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6F89CC57-72C1-C3E1-C02C-F76EF7952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6616-D689-418A-9CC1-E32B381E26BA}" type="datetimeFigureOut">
              <a:rPr lang="et-EE" smtClean="0"/>
              <a:t>16.02.2025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790B9563-85A4-DAE0-215B-12EC24D3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294F5182-3F57-324F-620C-C8485A1D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464-F7F8-48E2-8967-43B8B55D47B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6659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74A0CC28-528A-AC21-E2AF-5517FF4CE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8C6A2967-0238-A3D5-B7E6-6B2D50E6A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91A07B1B-4C17-E217-D652-D7284A8D51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A6616-D689-418A-9CC1-E32B381E26BA}" type="datetimeFigureOut">
              <a:rPr lang="et-EE" smtClean="0"/>
              <a:t>16.02.2025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4F28E6DA-40A2-4094-AD0C-B5257CEEC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11662CCB-2276-56C8-2F2B-B294D29B3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97464-F7F8-48E2-8967-43B8B55D47B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5049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A5CF3F2-98BD-1502-10CD-95EB00FCE1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D47213E7-CE31-EB13-101C-864B797CB5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14ACF14C-93B5-138E-D659-C4977AF2868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8382000" cy="12573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45971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FAD3E-1091-63C3-8BA4-5B03A6D7F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76A5703-B7A0-0B34-6488-E808AF662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492934D-AF93-87D3-5280-923A56F6F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Ristkülik: ümarnurkne 3">
            <a:extLst>
              <a:ext uri="{FF2B5EF4-FFF2-40B4-BE49-F238E27FC236}">
                <a16:creationId xmlns:a16="http://schemas.microsoft.com/office/drawing/2014/main" id="{62C478BB-3D8F-1012-33F7-AA256CC037F2}"/>
              </a:ext>
            </a:extLst>
          </p:cNvPr>
          <p:cNvSpPr/>
          <p:nvPr/>
        </p:nvSpPr>
        <p:spPr>
          <a:xfrm>
            <a:off x="5101388" y="2294877"/>
            <a:ext cx="2775285" cy="226824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Ristkülik: ümarnurkne 4">
            <a:extLst>
              <a:ext uri="{FF2B5EF4-FFF2-40B4-BE49-F238E27FC236}">
                <a16:creationId xmlns:a16="http://schemas.microsoft.com/office/drawing/2014/main" id="{B1D0FCE2-6D35-754B-7E16-7A91FC337184}"/>
              </a:ext>
            </a:extLst>
          </p:cNvPr>
          <p:cNvSpPr/>
          <p:nvPr/>
        </p:nvSpPr>
        <p:spPr>
          <a:xfrm>
            <a:off x="6489030" y="527697"/>
            <a:ext cx="1756611" cy="132556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Ristkülik: ümarnurkne 5">
            <a:extLst>
              <a:ext uri="{FF2B5EF4-FFF2-40B4-BE49-F238E27FC236}">
                <a16:creationId xmlns:a16="http://schemas.microsoft.com/office/drawing/2014/main" id="{0D485416-9C5F-B7D8-7338-0E78C72C4E49}"/>
              </a:ext>
            </a:extLst>
          </p:cNvPr>
          <p:cNvSpPr/>
          <p:nvPr/>
        </p:nvSpPr>
        <p:spPr>
          <a:xfrm>
            <a:off x="6489030" y="4959914"/>
            <a:ext cx="1756611" cy="1325563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: ümarnurkne 6">
            <a:extLst>
              <a:ext uri="{FF2B5EF4-FFF2-40B4-BE49-F238E27FC236}">
                <a16:creationId xmlns:a16="http://schemas.microsoft.com/office/drawing/2014/main" id="{9685EB42-15BB-2EF8-C055-E71D3CB8AE00}"/>
              </a:ext>
            </a:extLst>
          </p:cNvPr>
          <p:cNvSpPr/>
          <p:nvPr/>
        </p:nvSpPr>
        <p:spPr>
          <a:xfrm>
            <a:off x="8530389" y="-922484"/>
            <a:ext cx="1756611" cy="1325563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2" name="Ristkülik: ümarnurkne 11">
            <a:extLst>
              <a:ext uri="{FF2B5EF4-FFF2-40B4-BE49-F238E27FC236}">
                <a16:creationId xmlns:a16="http://schemas.microsoft.com/office/drawing/2014/main" id="{22E240BA-DC98-7817-7074-C0B621D41AAC}"/>
              </a:ext>
            </a:extLst>
          </p:cNvPr>
          <p:cNvSpPr/>
          <p:nvPr/>
        </p:nvSpPr>
        <p:spPr>
          <a:xfrm>
            <a:off x="8530388" y="6492875"/>
            <a:ext cx="1756611" cy="1325563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30914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D6569-0352-5A71-ABD7-0D1507F18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4CA0FF4-C4C1-B73B-DC46-FD5F57CE0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75E4053-E299-BD99-7EFF-9ED8FC497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Ristkülik: ümarnurkne 3">
            <a:extLst>
              <a:ext uri="{FF2B5EF4-FFF2-40B4-BE49-F238E27FC236}">
                <a16:creationId xmlns:a16="http://schemas.microsoft.com/office/drawing/2014/main" id="{6082468D-1ADA-0BF8-A715-EC2585F4951B}"/>
              </a:ext>
            </a:extLst>
          </p:cNvPr>
          <p:cNvSpPr/>
          <p:nvPr/>
        </p:nvSpPr>
        <p:spPr>
          <a:xfrm>
            <a:off x="5101388" y="2294877"/>
            <a:ext cx="2775285" cy="226824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Ristkülik: ümarnurkne 4">
            <a:extLst>
              <a:ext uri="{FF2B5EF4-FFF2-40B4-BE49-F238E27FC236}">
                <a16:creationId xmlns:a16="http://schemas.microsoft.com/office/drawing/2014/main" id="{7AC64A3F-4F3F-DBD3-29B1-7E59E9D299B5}"/>
              </a:ext>
            </a:extLst>
          </p:cNvPr>
          <p:cNvSpPr/>
          <p:nvPr/>
        </p:nvSpPr>
        <p:spPr>
          <a:xfrm>
            <a:off x="6489030" y="527697"/>
            <a:ext cx="1756611" cy="132556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Ristkülik: ümarnurkne 5">
            <a:extLst>
              <a:ext uri="{FF2B5EF4-FFF2-40B4-BE49-F238E27FC236}">
                <a16:creationId xmlns:a16="http://schemas.microsoft.com/office/drawing/2014/main" id="{0BFB9D22-EC8C-998E-9EDF-968F6A504F3D}"/>
              </a:ext>
            </a:extLst>
          </p:cNvPr>
          <p:cNvSpPr/>
          <p:nvPr/>
        </p:nvSpPr>
        <p:spPr>
          <a:xfrm>
            <a:off x="6489030" y="4959914"/>
            <a:ext cx="1756611" cy="1325563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: ümarnurkne 6">
            <a:extLst>
              <a:ext uri="{FF2B5EF4-FFF2-40B4-BE49-F238E27FC236}">
                <a16:creationId xmlns:a16="http://schemas.microsoft.com/office/drawing/2014/main" id="{729486A3-FD15-4DF7-1824-84B34C75EA1F}"/>
              </a:ext>
            </a:extLst>
          </p:cNvPr>
          <p:cNvSpPr/>
          <p:nvPr/>
        </p:nvSpPr>
        <p:spPr>
          <a:xfrm>
            <a:off x="8530389" y="-922484"/>
            <a:ext cx="1756611" cy="1325563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2" name="Ristkülik: ümarnurkne 11">
            <a:extLst>
              <a:ext uri="{FF2B5EF4-FFF2-40B4-BE49-F238E27FC236}">
                <a16:creationId xmlns:a16="http://schemas.microsoft.com/office/drawing/2014/main" id="{1B61506B-7CC0-DB57-C3CB-0105D0CB2C3B}"/>
              </a:ext>
            </a:extLst>
          </p:cNvPr>
          <p:cNvSpPr/>
          <p:nvPr/>
        </p:nvSpPr>
        <p:spPr>
          <a:xfrm>
            <a:off x="8530388" y="6492875"/>
            <a:ext cx="1756611" cy="1325563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21238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F1938DD-EF33-C88B-ACB5-162523E40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E28DA0C-D61C-DF20-82C1-E272309A6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CDB39EB6-1EA8-19F8-F13F-95E1AC3C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-3200388"/>
            <a:ext cx="8382000" cy="12573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10216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604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072471D-E9FB-EE9C-0ABA-657860600F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0B7E3AB4-BDDF-03D7-1CFD-F3297196A6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  <p:grpSp>
        <p:nvGrpSpPr>
          <p:cNvPr id="72" name="Rühm 71">
            <a:extLst>
              <a:ext uri="{FF2B5EF4-FFF2-40B4-BE49-F238E27FC236}">
                <a16:creationId xmlns:a16="http://schemas.microsoft.com/office/drawing/2014/main" id="{0C821416-C992-B24C-548E-CC1214C2068E}"/>
              </a:ext>
            </a:extLst>
          </p:cNvPr>
          <p:cNvGrpSpPr/>
          <p:nvPr/>
        </p:nvGrpSpPr>
        <p:grpSpPr>
          <a:xfrm>
            <a:off x="5188622" y="176463"/>
            <a:ext cx="6834935" cy="14436331"/>
            <a:chOff x="5188622" y="176463"/>
            <a:chExt cx="6834935" cy="1443633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" name="Kuusnurk 3">
              <a:extLst>
                <a:ext uri="{FF2B5EF4-FFF2-40B4-BE49-F238E27FC236}">
                  <a16:creationId xmlns:a16="http://schemas.microsoft.com/office/drawing/2014/main" id="{CE2A2429-788E-BAA3-1878-F3DFB7096A6D}"/>
                </a:ext>
              </a:extLst>
            </p:cNvPr>
            <p:cNvSpPr/>
            <p:nvPr/>
          </p:nvSpPr>
          <p:spPr>
            <a:xfrm>
              <a:off x="10611850" y="957804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5" name="Kuusnurk 4">
              <a:extLst>
                <a:ext uri="{FF2B5EF4-FFF2-40B4-BE49-F238E27FC236}">
                  <a16:creationId xmlns:a16="http://schemas.microsoft.com/office/drawing/2014/main" id="{9CA1F9C9-D350-4558-2F54-3BB7D4BC7577}"/>
                </a:ext>
              </a:extLst>
            </p:cNvPr>
            <p:cNvSpPr/>
            <p:nvPr/>
          </p:nvSpPr>
          <p:spPr>
            <a:xfrm>
              <a:off x="9317455" y="176463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6" name="Kuusnurk 5">
              <a:extLst>
                <a:ext uri="{FF2B5EF4-FFF2-40B4-BE49-F238E27FC236}">
                  <a16:creationId xmlns:a16="http://schemas.microsoft.com/office/drawing/2014/main" id="{AB572633-CA35-829F-4A01-946C9CE2D9AA}"/>
                </a:ext>
              </a:extLst>
            </p:cNvPr>
            <p:cNvSpPr/>
            <p:nvPr/>
          </p:nvSpPr>
          <p:spPr>
            <a:xfrm>
              <a:off x="6723650" y="1566442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7" name="Kuusnurk 6">
              <a:extLst>
                <a:ext uri="{FF2B5EF4-FFF2-40B4-BE49-F238E27FC236}">
                  <a16:creationId xmlns:a16="http://schemas.microsoft.com/office/drawing/2014/main" id="{A36B828B-0EFB-F1B3-2C71-974B967B279A}"/>
                </a:ext>
              </a:extLst>
            </p:cNvPr>
            <p:cNvSpPr/>
            <p:nvPr/>
          </p:nvSpPr>
          <p:spPr>
            <a:xfrm>
              <a:off x="8053139" y="973550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8" name="Kuusnurk 7">
              <a:extLst>
                <a:ext uri="{FF2B5EF4-FFF2-40B4-BE49-F238E27FC236}">
                  <a16:creationId xmlns:a16="http://schemas.microsoft.com/office/drawing/2014/main" id="{277B8FBA-809B-7781-54A5-F2ABBE08CA89}"/>
                </a:ext>
              </a:extLst>
            </p:cNvPr>
            <p:cNvSpPr/>
            <p:nvPr/>
          </p:nvSpPr>
          <p:spPr>
            <a:xfrm>
              <a:off x="6604338" y="4599729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9" name="Kuusnurk 8">
              <a:extLst>
                <a:ext uri="{FF2B5EF4-FFF2-40B4-BE49-F238E27FC236}">
                  <a16:creationId xmlns:a16="http://schemas.microsoft.com/office/drawing/2014/main" id="{36399A1C-3BFB-2E63-F63F-A8140F8BE680}"/>
                </a:ext>
              </a:extLst>
            </p:cNvPr>
            <p:cNvSpPr/>
            <p:nvPr/>
          </p:nvSpPr>
          <p:spPr>
            <a:xfrm>
              <a:off x="6667501" y="3071806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0" name="Kuusnurk 9">
              <a:extLst>
                <a:ext uri="{FF2B5EF4-FFF2-40B4-BE49-F238E27FC236}">
                  <a16:creationId xmlns:a16="http://schemas.microsoft.com/office/drawing/2014/main" id="{215B3295-59AE-F28B-2E3D-6C0503521B58}"/>
                </a:ext>
              </a:extLst>
            </p:cNvPr>
            <p:cNvSpPr/>
            <p:nvPr/>
          </p:nvSpPr>
          <p:spPr>
            <a:xfrm>
              <a:off x="9332495" y="1661863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1" name="Kuusnurk 10">
              <a:extLst>
                <a:ext uri="{FF2B5EF4-FFF2-40B4-BE49-F238E27FC236}">
                  <a16:creationId xmlns:a16="http://schemas.microsoft.com/office/drawing/2014/main" id="{A3487BDF-A67B-3A7E-DAC1-E2AFE6E05D49}"/>
                </a:ext>
              </a:extLst>
            </p:cNvPr>
            <p:cNvSpPr/>
            <p:nvPr/>
          </p:nvSpPr>
          <p:spPr>
            <a:xfrm>
              <a:off x="7961898" y="2404559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2" name="Kuusnurk 11">
              <a:extLst>
                <a:ext uri="{FF2B5EF4-FFF2-40B4-BE49-F238E27FC236}">
                  <a16:creationId xmlns:a16="http://schemas.microsoft.com/office/drawing/2014/main" id="{4A5ED1E7-FDF1-6D77-622D-EA2E39495928}"/>
                </a:ext>
              </a:extLst>
            </p:cNvPr>
            <p:cNvSpPr/>
            <p:nvPr/>
          </p:nvSpPr>
          <p:spPr>
            <a:xfrm>
              <a:off x="7905750" y="5291558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3" name="Kuusnurk 12">
              <a:extLst>
                <a:ext uri="{FF2B5EF4-FFF2-40B4-BE49-F238E27FC236}">
                  <a16:creationId xmlns:a16="http://schemas.microsoft.com/office/drawing/2014/main" id="{FA9D6DC1-9BDD-33AC-3412-2E8EB5EDAD2B}"/>
                </a:ext>
              </a:extLst>
            </p:cNvPr>
            <p:cNvSpPr/>
            <p:nvPr/>
          </p:nvSpPr>
          <p:spPr>
            <a:xfrm>
              <a:off x="10611851" y="2443916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4" name="Kuusnurk 13">
              <a:extLst>
                <a:ext uri="{FF2B5EF4-FFF2-40B4-BE49-F238E27FC236}">
                  <a16:creationId xmlns:a16="http://schemas.microsoft.com/office/drawing/2014/main" id="{06502CB8-3CC0-9055-21AD-529F5055F294}"/>
                </a:ext>
              </a:extLst>
            </p:cNvPr>
            <p:cNvSpPr/>
            <p:nvPr/>
          </p:nvSpPr>
          <p:spPr>
            <a:xfrm>
              <a:off x="7921793" y="3870656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5" name="Kuusnurk 14">
              <a:extLst>
                <a:ext uri="{FF2B5EF4-FFF2-40B4-BE49-F238E27FC236}">
                  <a16:creationId xmlns:a16="http://schemas.microsoft.com/office/drawing/2014/main" id="{61CAE56A-4351-EFCF-B7F7-1CAF56AC24EC}"/>
                </a:ext>
              </a:extLst>
            </p:cNvPr>
            <p:cNvSpPr/>
            <p:nvPr/>
          </p:nvSpPr>
          <p:spPr>
            <a:xfrm>
              <a:off x="9332495" y="3148929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6" name="Kuusnurk 15">
              <a:extLst>
                <a:ext uri="{FF2B5EF4-FFF2-40B4-BE49-F238E27FC236}">
                  <a16:creationId xmlns:a16="http://schemas.microsoft.com/office/drawing/2014/main" id="{4A408C4E-12D3-283D-6FD2-322FB2F03D28}"/>
                </a:ext>
              </a:extLst>
            </p:cNvPr>
            <p:cNvSpPr/>
            <p:nvPr/>
          </p:nvSpPr>
          <p:spPr>
            <a:xfrm>
              <a:off x="10611852" y="3957637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7" name="Kuusnurk 16">
              <a:extLst>
                <a:ext uri="{FF2B5EF4-FFF2-40B4-BE49-F238E27FC236}">
                  <a16:creationId xmlns:a16="http://schemas.microsoft.com/office/drawing/2014/main" id="{0C4A39AC-4BAD-09C3-DDEB-47ABBC08BE61}"/>
                </a:ext>
              </a:extLst>
            </p:cNvPr>
            <p:cNvSpPr/>
            <p:nvPr/>
          </p:nvSpPr>
          <p:spPr>
            <a:xfrm>
              <a:off x="9256295" y="4628147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8" name="Kuusnurk 17">
              <a:extLst>
                <a:ext uri="{FF2B5EF4-FFF2-40B4-BE49-F238E27FC236}">
                  <a16:creationId xmlns:a16="http://schemas.microsoft.com/office/drawing/2014/main" id="{F78BC0EC-F30B-4F48-283E-CC84AD2DAFF5}"/>
                </a:ext>
              </a:extLst>
            </p:cNvPr>
            <p:cNvSpPr/>
            <p:nvPr/>
          </p:nvSpPr>
          <p:spPr>
            <a:xfrm>
              <a:off x="10571747" y="5422232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9" name="Kuusnurk 18">
              <a:extLst>
                <a:ext uri="{FF2B5EF4-FFF2-40B4-BE49-F238E27FC236}">
                  <a16:creationId xmlns:a16="http://schemas.microsoft.com/office/drawing/2014/main" id="{79437FFE-1176-0978-6153-1A6D85D15EDD}"/>
                </a:ext>
              </a:extLst>
            </p:cNvPr>
            <p:cNvSpPr/>
            <p:nvPr/>
          </p:nvSpPr>
          <p:spPr>
            <a:xfrm>
              <a:off x="9187109" y="6126500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20" name="Kuusnurk 19">
              <a:extLst>
                <a:ext uri="{FF2B5EF4-FFF2-40B4-BE49-F238E27FC236}">
                  <a16:creationId xmlns:a16="http://schemas.microsoft.com/office/drawing/2014/main" id="{D1161F8E-035E-5874-0A4B-54175A2E15C8}"/>
                </a:ext>
              </a:extLst>
            </p:cNvPr>
            <p:cNvSpPr/>
            <p:nvPr/>
          </p:nvSpPr>
          <p:spPr>
            <a:xfrm>
              <a:off x="6641434" y="6126500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21" name="Kuusnurk 20">
              <a:extLst>
                <a:ext uri="{FF2B5EF4-FFF2-40B4-BE49-F238E27FC236}">
                  <a16:creationId xmlns:a16="http://schemas.microsoft.com/office/drawing/2014/main" id="{02CC0FB8-7609-EC25-983B-120C872000ED}"/>
                </a:ext>
              </a:extLst>
            </p:cNvPr>
            <p:cNvSpPr/>
            <p:nvPr/>
          </p:nvSpPr>
          <p:spPr>
            <a:xfrm>
              <a:off x="7921793" y="6789911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22" name="Kuusnurk 21">
              <a:extLst>
                <a:ext uri="{FF2B5EF4-FFF2-40B4-BE49-F238E27FC236}">
                  <a16:creationId xmlns:a16="http://schemas.microsoft.com/office/drawing/2014/main" id="{A468BC8D-0807-2C02-567A-0D9420C64387}"/>
                </a:ext>
              </a:extLst>
            </p:cNvPr>
            <p:cNvSpPr/>
            <p:nvPr/>
          </p:nvSpPr>
          <p:spPr>
            <a:xfrm>
              <a:off x="10493541" y="6858000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24" name="Kuusnurk 23">
              <a:extLst>
                <a:ext uri="{FF2B5EF4-FFF2-40B4-BE49-F238E27FC236}">
                  <a16:creationId xmlns:a16="http://schemas.microsoft.com/office/drawing/2014/main" id="{DB37AB38-2207-21A3-6112-38C518AED6BA}"/>
                </a:ext>
              </a:extLst>
            </p:cNvPr>
            <p:cNvSpPr/>
            <p:nvPr/>
          </p:nvSpPr>
          <p:spPr>
            <a:xfrm>
              <a:off x="5373104" y="3826210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50" name="Kuusnurk 49">
              <a:extLst>
                <a:ext uri="{FF2B5EF4-FFF2-40B4-BE49-F238E27FC236}">
                  <a16:creationId xmlns:a16="http://schemas.microsoft.com/office/drawing/2014/main" id="{202AC2B6-CCA5-BA09-7CBD-93DDD172AEB8}"/>
                </a:ext>
              </a:extLst>
            </p:cNvPr>
            <p:cNvSpPr/>
            <p:nvPr/>
          </p:nvSpPr>
          <p:spPr>
            <a:xfrm>
              <a:off x="10427368" y="8184793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51" name="Kuusnurk 50">
              <a:extLst>
                <a:ext uri="{FF2B5EF4-FFF2-40B4-BE49-F238E27FC236}">
                  <a16:creationId xmlns:a16="http://schemas.microsoft.com/office/drawing/2014/main" id="{91256891-8CE7-2B89-8421-E7E1B63D35D9}"/>
                </a:ext>
              </a:extLst>
            </p:cNvPr>
            <p:cNvSpPr/>
            <p:nvPr/>
          </p:nvSpPr>
          <p:spPr>
            <a:xfrm>
              <a:off x="9132973" y="7644082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52" name="Kuusnurk 51">
              <a:extLst>
                <a:ext uri="{FF2B5EF4-FFF2-40B4-BE49-F238E27FC236}">
                  <a16:creationId xmlns:a16="http://schemas.microsoft.com/office/drawing/2014/main" id="{9D988176-05F4-35AB-0274-DB4A78A78363}"/>
                </a:ext>
              </a:extLst>
            </p:cNvPr>
            <p:cNvSpPr/>
            <p:nvPr/>
          </p:nvSpPr>
          <p:spPr>
            <a:xfrm>
              <a:off x="6539168" y="8793431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53" name="Kuusnurk 52">
              <a:extLst>
                <a:ext uri="{FF2B5EF4-FFF2-40B4-BE49-F238E27FC236}">
                  <a16:creationId xmlns:a16="http://schemas.microsoft.com/office/drawing/2014/main" id="{15ED1ABF-6AAA-CFFF-30BF-F4898BF13651}"/>
                </a:ext>
              </a:extLst>
            </p:cNvPr>
            <p:cNvSpPr/>
            <p:nvPr/>
          </p:nvSpPr>
          <p:spPr>
            <a:xfrm>
              <a:off x="7868657" y="8200539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54" name="Kuusnurk 53">
              <a:extLst>
                <a:ext uri="{FF2B5EF4-FFF2-40B4-BE49-F238E27FC236}">
                  <a16:creationId xmlns:a16="http://schemas.microsoft.com/office/drawing/2014/main" id="{9069EB13-124F-7339-FC25-EFDB655C1595}"/>
                </a:ext>
              </a:extLst>
            </p:cNvPr>
            <p:cNvSpPr/>
            <p:nvPr/>
          </p:nvSpPr>
          <p:spPr>
            <a:xfrm>
              <a:off x="6419856" y="11826718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55" name="Kuusnurk 54">
              <a:extLst>
                <a:ext uri="{FF2B5EF4-FFF2-40B4-BE49-F238E27FC236}">
                  <a16:creationId xmlns:a16="http://schemas.microsoft.com/office/drawing/2014/main" id="{D3956F9E-2996-9629-BD71-7DF1F702BCC0}"/>
                </a:ext>
              </a:extLst>
            </p:cNvPr>
            <p:cNvSpPr/>
            <p:nvPr/>
          </p:nvSpPr>
          <p:spPr>
            <a:xfrm>
              <a:off x="6483019" y="10298795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56" name="Kuusnurk 55">
              <a:extLst>
                <a:ext uri="{FF2B5EF4-FFF2-40B4-BE49-F238E27FC236}">
                  <a16:creationId xmlns:a16="http://schemas.microsoft.com/office/drawing/2014/main" id="{6B2A6560-C86C-9474-464E-70F9F9980D78}"/>
                </a:ext>
              </a:extLst>
            </p:cNvPr>
            <p:cNvSpPr/>
            <p:nvPr/>
          </p:nvSpPr>
          <p:spPr>
            <a:xfrm>
              <a:off x="9148013" y="8888852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57" name="Kuusnurk 56">
              <a:extLst>
                <a:ext uri="{FF2B5EF4-FFF2-40B4-BE49-F238E27FC236}">
                  <a16:creationId xmlns:a16="http://schemas.microsoft.com/office/drawing/2014/main" id="{C0CF194B-723A-6A01-1A0C-70224629716B}"/>
                </a:ext>
              </a:extLst>
            </p:cNvPr>
            <p:cNvSpPr/>
            <p:nvPr/>
          </p:nvSpPr>
          <p:spPr>
            <a:xfrm>
              <a:off x="7777416" y="9631548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58" name="Kuusnurk 57">
              <a:extLst>
                <a:ext uri="{FF2B5EF4-FFF2-40B4-BE49-F238E27FC236}">
                  <a16:creationId xmlns:a16="http://schemas.microsoft.com/office/drawing/2014/main" id="{CFC7C1EC-2AC0-3E42-8ACC-17D60273D105}"/>
                </a:ext>
              </a:extLst>
            </p:cNvPr>
            <p:cNvSpPr/>
            <p:nvPr/>
          </p:nvSpPr>
          <p:spPr>
            <a:xfrm>
              <a:off x="7721268" y="12518547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59" name="Kuusnurk 58">
              <a:extLst>
                <a:ext uri="{FF2B5EF4-FFF2-40B4-BE49-F238E27FC236}">
                  <a16:creationId xmlns:a16="http://schemas.microsoft.com/office/drawing/2014/main" id="{B7BDDD85-EEB0-08C8-10EB-C9F31634F02A}"/>
                </a:ext>
              </a:extLst>
            </p:cNvPr>
            <p:cNvSpPr/>
            <p:nvPr/>
          </p:nvSpPr>
          <p:spPr>
            <a:xfrm>
              <a:off x="10427369" y="9670905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60" name="Kuusnurk 59">
              <a:extLst>
                <a:ext uri="{FF2B5EF4-FFF2-40B4-BE49-F238E27FC236}">
                  <a16:creationId xmlns:a16="http://schemas.microsoft.com/office/drawing/2014/main" id="{5F82EA9E-0030-5193-9538-62A6DC48851E}"/>
                </a:ext>
              </a:extLst>
            </p:cNvPr>
            <p:cNvSpPr/>
            <p:nvPr/>
          </p:nvSpPr>
          <p:spPr>
            <a:xfrm>
              <a:off x="7737311" y="11097645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61" name="Kuusnurk 60">
              <a:extLst>
                <a:ext uri="{FF2B5EF4-FFF2-40B4-BE49-F238E27FC236}">
                  <a16:creationId xmlns:a16="http://schemas.microsoft.com/office/drawing/2014/main" id="{E79566F4-CD8C-0D12-4774-57E4D1947D40}"/>
                </a:ext>
              </a:extLst>
            </p:cNvPr>
            <p:cNvSpPr/>
            <p:nvPr/>
          </p:nvSpPr>
          <p:spPr>
            <a:xfrm>
              <a:off x="9148013" y="10375918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62" name="Kuusnurk 61">
              <a:extLst>
                <a:ext uri="{FF2B5EF4-FFF2-40B4-BE49-F238E27FC236}">
                  <a16:creationId xmlns:a16="http://schemas.microsoft.com/office/drawing/2014/main" id="{B28A9D61-58AC-81CF-D292-504946C3CD18}"/>
                </a:ext>
              </a:extLst>
            </p:cNvPr>
            <p:cNvSpPr/>
            <p:nvPr/>
          </p:nvSpPr>
          <p:spPr>
            <a:xfrm>
              <a:off x="10427370" y="11184626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63" name="Kuusnurk 62">
              <a:extLst>
                <a:ext uri="{FF2B5EF4-FFF2-40B4-BE49-F238E27FC236}">
                  <a16:creationId xmlns:a16="http://schemas.microsoft.com/office/drawing/2014/main" id="{D1593DE8-63B9-ACA6-DC45-46361E1633EB}"/>
                </a:ext>
              </a:extLst>
            </p:cNvPr>
            <p:cNvSpPr/>
            <p:nvPr/>
          </p:nvSpPr>
          <p:spPr>
            <a:xfrm>
              <a:off x="9071813" y="11855136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64" name="Kuusnurk 63">
              <a:extLst>
                <a:ext uri="{FF2B5EF4-FFF2-40B4-BE49-F238E27FC236}">
                  <a16:creationId xmlns:a16="http://schemas.microsoft.com/office/drawing/2014/main" id="{2F841F0D-56C2-EA8D-3AC1-B0C80AB72103}"/>
                </a:ext>
              </a:extLst>
            </p:cNvPr>
            <p:cNvSpPr/>
            <p:nvPr/>
          </p:nvSpPr>
          <p:spPr>
            <a:xfrm>
              <a:off x="10387265" y="12649221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65" name="Kuusnurk 64">
              <a:extLst>
                <a:ext uri="{FF2B5EF4-FFF2-40B4-BE49-F238E27FC236}">
                  <a16:creationId xmlns:a16="http://schemas.microsoft.com/office/drawing/2014/main" id="{89DA753A-D568-E885-F0E1-97E1357F9C60}"/>
                </a:ext>
              </a:extLst>
            </p:cNvPr>
            <p:cNvSpPr/>
            <p:nvPr/>
          </p:nvSpPr>
          <p:spPr>
            <a:xfrm>
              <a:off x="9002627" y="13353489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66" name="Kuusnurk 65">
              <a:extLst>
                <a:ext uri="{FF2B5EF4-FFF2-40B4-BE49-F238E27FC236}">
                  <a16:creationId xmlns:a16="http://schemas.microsoft.com/office/drawing/2014/main" id="{0DA0E5A8-5E53-838F-B4D9-617C98726C8A}"/>
                </a:ext>
              </a:extLst>
            </p:cNvPr>
            <p:cNvSpPr/>
            <p:nvPr/>
          </p:nvSpPr>
          <p:spPr>
            <a:xfrm>
              <a:off x="6456952" y="13353489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67" name="Kuusnurk 66">
              <a:extLst>
                <a:ext uri="{FF2B5EF4-FFF2-40B4-BE49-F238E27FC236}">
                  <a16:creationId xmlns:a16="http://schemas.microsoft.com/office/drawing/2014/main" id="{A37EF7C8-C1EC-AF6F-46C8-EB0EB1604881}"/>
                </a:ext>
              </a:extLst>
            </p:cNvPr>
            <p:cNvSpPr/>
            <p:nvPr/>
          </p:nvSpPr>
          <p:spPr>
            <a:xfrm>
              <a:off x="5284876" y="5401666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70" name="Kuusnurk 69">
              <a:extLst>
                <a:ext uri="{FF2B5EF4-FFF2-40B4-BE49-F238E27FC236}">
                  <a16:creationId xmlns:a16="http://schemas.microsoft.com/office/drawing/2014/main" id="{0F66D91A-5542-1A84-86B4-9678855BF3F7}"/>
                </a:ext>
              </a:extLst>
            </p:cNvPr>
            <p:cNvSpPr/>
            <p:nvPr/>
          </p:nvSpPr>
          <p:spPr>
            <a:xfrm>
              <a:off x="5188622" y="11053199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</p:grpSp>
    </p:spTree>
    <p:extLst>
      <p:ext uri="{BB962C8B-B14F-4D97-AF65-F5344CB8AC3E}">
        <p14:creationId xmlns:p14="http://schemas.microsoft.com/office/powerpoint/2010/main" val="1929869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AA5C7B5-85CC-BD90-9236-3EDEC8D91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D296CC9-B1D3-268B-E22F-0E6FD69A5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grpSp>
        <p:nvGrpSpPr>
          <p:cNvPr id="69" name="Rühm 68">
            <a:extLst>
              <a:ext uri="{FF2B5EF4-FFF2-40B4-BE49-F238E27FC236}">
                <a16:creationId xmlns:a16="http://schemas.microsoft.com/office/drawing/2014/main" id="{D3044736-8050-70E7-E05D-F287A2E828AD}"/>
              </a:ext>
            </a:extLst>
          </p:cNvPr>
          <p:cNvGrpSpPr/>
          <p:nvPr/>
        </p:nvGrpSpPr>
        <p:grpSpPr>
          <a:xfrm>
            <a:off x="5188622" y="-3914267"/>
            <a:ext cx="6834935" cy="14436331"/>
            <a:chOff x="5188622" y="176463"/>
            <a:chExt cx="6834935" cy="1443633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70" name="Kuusnurk 69">
              <a:extLst>
                <a:ext uri="{FF2B5EF4-FFF2-40B4-BE49-F238E27FC236}">
                  <a16:creationId xmlns:a16="http://schemas.microsoft.com/office/drawing/2014/main" id="{475E69E8-00E3-3756-269D-437C9698CFF1}"/>
                </a:ext>
              </a:extLst>
            </p:cNvPr>
            <p:cNvSpPr/>
            <p:nvPr/>
          </p:nvSpPr>
          <p:spPr>
            <a:xfrm>
              <a:off x="10611850" y="957804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71" name="Kuusnurk 70">
              <a:extLst>
                <a:ext uri="{FF2B5EF4-FFF2-40B4-BE49-F238E27FC236}">
                  <a16:creationId xmlns:a16="http://schemas.microsoft.com/office/drawing/2014/main" id="{CD273F6E-C0AA-1395-D534-EBCA63EB69A1}"/>
                </a:ext>
              </a:extLst>
            </p:cNvPr>
            <p:cNvSpPr/>
            <p:nvPr/>
          </p:nvSpPr>
          <p:spPr>
            <a:xfrm>
              <a:off x="9317455" y="176463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72" name="Kuusnurk 71">
              <a:extLst>
                <a:ext uri="{FF2B5EF4-FFF2-40B4-BE49-F238E27FC236}">
                  <a16:creationId xmlns:a16="http://schemas.microsoft.com/office/drawing/2014/main" id="{9362D1F4-8DB4-C70E-3B19-5F320E288955}"/>
                </a:ext>
              </a:extLst>
            </p:cNvPr>
            <p:cNvSpPr/>
            <p:nvPr/>
          </p:nvSpPr>
          <p:spPr>
            <a:xfrm>
              <a:off x="6723650" y="1566442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73" name="Kuusnurk 72">
              <a:extLst>
                <a:ext uri="{FF2B5EF4-FFF2-40B4-BE49-F238E27FC236}">
                  <a16:creationId xmlns:a16="http://schemas.microsoft.com/office/drawing/2014/main" id="{842DE746-8C6C-AF7C-91DA-FBDC6659B21A}"/>
                </a:ext>
              </a:extLst>
            </p:cNvPr>
            <p:cNvSpPr/>
            <p:nvPr/>
          </p:nvSpPr>
          <p:spPr>
            <a:xfrm>
              <a:off x="8053139" y="973550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74" name="Kuusnurk 73">
              <a:extLst>
                <a:ext uri="{FF2B5EF4-FFF2-40B4-BE49-F238E27FC236}">
                  <a16:creationId xmlns:a16="http://schemas.microsoft.com/office/drawing/2014/main" id="{A07AA60A-4E5A-044D-8E83-A103258E1F0C}"/>
                </a:ext>
              </a:extLst>
            </p:cNvPr>
            <p:cNvSpPr/>
            <p:nvPr/>
          </p:nvSpPr>
          <p:spPr>
            <a:xfrm>
              <a:off x="6604338" y="4599729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75" name="Kuusnurk 74">
              <a:extLst>
                <a:ext uri="{FF2B5EF4-FFF2-40B4-BE49-F238E27FC236}">
                  <a16:creationId xmlns:a16="http://schemas.microsoft.com/office/drawing/2014/main" id="{F1E608F2-AEB1-CD07-298B-EF7F70E540FF}"/>
                </a:ext>
              </a:extLst>
            </p:cNvPr>
            <p:cNvSpPr/>
            <p:nvPr/>
          </p:nvSpPr>
          <p:spPr>
            <a:xfrm>
              <a:off x="6667501" y="3071806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76" name="Kuusnurk 75">
              <a:extLst>
                <a:ext uri="{FF2B5EF4-FFF2-40B4-BE49-F238E27FC236}">
                  <a16:creationId xmlns:a16="http://schemas.microsoft.com/office/drawing/2014/main" id="{B33A0984-9D20-514E-7DB0-DC2F2C00A45F}"/>
                </a:ext>
              </a:extLst>
            </p:cNvPr>
            <p:cNvSpPr/>
            <p:nvPr/>
          </p:nvSpPr>
          <p:spPr>
            <a:xfrm>
              <a:off x="9332495" y="1661863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77" name="Kuusnurk 76">
              <a:extLst>
                <a:ext uri="{FF2B5EF4-FFF2-40B4-BE49-F238E27FC236}">
                  <a16:creationId xmlns:a16="http://schemas.microsoft.com/office/drawing/2014/main" id="{B98C5C29-9147-8C0F-9114-6F8B6DC28A75}"/>
                </a:ext>
              </a:extLst>
            </p:cNvPr>
            <p:cNvSpPr/>
            <p:nvPr/>
          </p:nvSpPr>
          <p:spPr>
            <a:xfrm>
              <a:off x="7961898" y="2404559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78" name="Kuusnurk 77">
              <a:extLst>
                <a:ext uri="{FF2B5EF4-FFF2-40B4-BE49-F238E27FC236}">
                  <a16:creationId xmlns:a16="http://schemas.microsoft.com/office/drawing/2014/main" id="{E5E5757A-FB75-518A-3349-83B7FE609365}"/>
                </a:ext>
              </a:extLst>
            </p:cNvPr>
            <p:cNvSpPr/>
            <p:nvPr/>
          </p:nvSpPr>
          <p:spPr>
            <a:xfrm>
              <a:off x="7905750" y="5291558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79" name="Kuusnurk 78">
              <a:extLst>
                <a:ext uri="{FF2B5EF4-FFF2-40B4-BE49-F238E27FC236}">
                  <a16:creationId xmlns:a16="http://schemas.microsoft.com/office/drawing/2014/main" id="{5134ABD1-2884-2193-9533-836B9C8A1078}"/>
                </a:ext>
              </a:extLst>
            </p:cNvPr>
            <p:cNvSpPr/>
            <p:nvPr/>
          </p:nvSpPr>
          <p:spPr>
            <a:xfrm>
              <a:off x="10611851" y="2443916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80" name="Kuusnurk 79">
              <a:extLst>
                <a:ext uri="{FF2B5EF4-FFF2-40B4-BE49-F238E27FC236}">
                  <a16:creationId xmlns:a16="http://schemas.microsoft.com/office/drawing/2014/main" id="{D03BC6C8-135D-B389-FEBA-440DCDBEEA94}"/>
                </a:ext>
              </a:extLst>
            </p:cNvPr>
            <p:cNvSpPr/>
            <p:nvPr/>
          </p:nvSpPr>
          <p:spPr>
            <a:xfrm>
              <a:off x="7921793" y="3870656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81" name="Kuusnurk 80">
              <a:extLst>
                <a:ext uri="{FF2B5EF4-FFF2-40B4-BE49-F238E27FC236}">
                  <a16:creationId xmlns:a16="http://schemas.microsoft.com/office/drawing/2014/main" id="{E8127958-CEE7-B902-D4E0-A678E7898D91}"/>
                </a:ext>
              </a:extLst>
            </p:cNvPr>
            <p:cNvSpPr/>
            <p:nvPr/>
          </p:nvSpPr>
          <p:spPr>
            <a:xfrm>
              <a:off x="9332495" y="3148929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82" name="Kuusnurk 81">
              <a:extLst>
                <a:ext uri="{FF2B5EF4-FFF2-40B4-BE49-F238E27FC236}">
                  <a16:creationId xmlns:a16="http://schemas.microsoft.com/office/drawing/2014/main" id="{80DF944A-C0BB-94D5-8B60-1802F526415C}"/>
                </a:ext>
              </a:extLst>
            </p:cNvPr>
            <p:cNvSpPr/>
            <p:nvPr/>
          </p:nvSpPr>
          <p:spPr>
            <a:xfrm>
              <a:off x="10611852" y="3957637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83" name="Kuusnurk 82">
              <a:extLst>
                <a:ext uri="{FF2B5EF4-FFF2-40B4-BE49-F238E27FC236}">
                  <a16:creationId xmlns:a16="http://schemas.microsoft.com/office/drawing/2014/main" id="{4F97AAFC-CE35-DF1A-1EB5-5C4EFF548009}"/>
                </a:ext>
              </a:extLst>
            </p:cNvPr>
            <p:cNvSpPr/>
            <p:nvPr/>
          </p:nvSpPr>
          <p:spPr>
            <a:xfrm>
              <a:off x="9256295" y="4628147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84" name="Kuusnurk 83">
              <a:extLst>
                <a:ext uri="{FF2B5EF4-FFF2-40B4-BE49-F238E27FC236}">
                  <a16:creationId xmlns:a16="http://schemas.microsoft.com/office/drawing/2014/main" id="{55F40E98-17FF-C0F7-56B4-8802E18B10D2}"/>
                </a:ext>
              </a:extLst>
            </p:cNvPr>
            <p:cNvSpPr/>
            <p:nvPr/>
          </p:nvSpPr>
          <p:spPr>
            <a:xfrm>
              <a:off x="10571747" y="5422232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85" name="Kuusnurk 84">
              <a:extLst>
                <a:ext uri="{FF2B5EF4-FFF2-40B4-BE49-F238E27FC236}">
                  <a16:creationId xmlns:a16="http://schemas.microsoft.com/office/drawing/2014/main" id="{255F1C2E-5F4F-2100-7E8B-604F96CDE309}"/>
                </a:ext>
              </a:extLst>
            </p:cNvPr>
            <p:cNvSpPr/>
            <p:nvPr/>
          </p:nvSpPr>
          <p:spPr>
            <a:xfrm>
              <a:off x="9187109" y="6126500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86" name="Kuusnurk 85">
              <a:extLst>
                <a:ext uri="{FF2B5EF4-FFF2-40B4-BE49-F238E27FC236}">
                  <a16:creationId xmlns:a16="http://schemas.microsoft.com/office/drawing/2014/main" id="{48424EAC-C779-1823-34F2-1352957AD2F7}"/>
                </a:ext>
              </a:extLst>
            </p:cNvPr>
            <p:cNvSpPr/>
            <p:nvPr/>
          </p:nvSpPr>
          <p:spPr>
            <a:xfrm>
              <a:off x="6641434" y="6126500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87" name="Kuusnurk 86">
              <a:extLst>
                <a:ext uri="{FF2B5EF4-FFF2-40B4-BE49-F238E27FC236}">
                  <a16:creationId xmlns:a16="http://schemas.microsoft.com/office/drawing/2014/main" id="{4BAC25A5-D586-FC5B-B42B-DF04BC00AA03}"/>
                </a:ext>
              </a:extLst>
            </p:cNvPr>
            <p:cNvSpPr/>
            <p:nvPr/>
          </p:nvSpPr>
          <p:spPr>
            <a:xfrm>
              <a:off x="7921793" y="6789911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88" name="Kuusnurk 87">
              <a:extLst>
                <a:ext uri="{FF2B5EF4-FFF2-40B4-BE49-F238E27FC236}">
                  <a16:creationId xmlns:a16="http://schemas.microsoft.com/office/drawing/2014/main" id="{6B397A4C-1D6C-78D2-BDCD-3D1FCEBEB6BF}"/>
                </a:ext>
              </a:extLst>
            </p:cNvPr>
            <p:cNvSpPr/>
            <p:nvPr/>
          </p:nvSpPr>
          <p:spPr>
            <a:xfrm>
              <a:off x="10493541" y="6858000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89" name="Kuusnurk 88">
              <a:extLst>
                <a:ext uri="{FF2B5EF4-FFF2-40B4-BE49-F238E27FC236}">
                  <a16:creationId xmlns:a16="http://schemas.microsoft.com/office/drawing/2014/main" id="{241B67E9-B911-60DB-0380-2D88F7D57115}"/>
                </a:ext>
              </a:extLst>
            </p:cNvPr>
            <p:cNvSpPr/>
            <p:nvPr/>
          </p:nvSpPr>
          <p:spPr>
            <a:xfrm>
              <a:off x="5373104" y="3826210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90" name="Kuusnurk 89">
              <a:extLst>
                <a:ext uri="{FF2B5EF4-FFF2-40B4-BE49-F238E27FC236}">
                  <a16:creationId xmlns:a16="http://schemas.microsoft.com/office/drawing/2014/main" id="{985C7B7A-52D2-18C6-0A38-0D08E513B6C9}"/>
                </a:ext>
              </a:extLst>
            </p:cNvPr>
            <p:cNvSpPr/>
            <p:nvPr/>
          </p:nvSpPr>
          <p:spPr>
            <a:xfrm>
              <a:off x="10427368" y="8184793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91" name="Kuusnurk 90">
              <a:extLst>
                <a:ext uri="{FF2B5EF4-FFF2-40B4-BE49-F238E27FC236}">
                  <a16:creationId xmlns:a16="http://schemas.microsoft.com/office/drawing/2014/main" id="{7A32B11A-8996-9BB2-C8C6-C0BB78396786}"/>
                </a:ext>
              </a:extLst>
            </p:cNvPr>
            <p:cNvSpPr/>
            <p:nvPr/>
          </p:nvSpPr>
          <p:spPr>
            <a:xfrm>
              <a:off x="9132973" y="7644082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92" name="Kuusnurk 91">
              <a:extLst>
                <a:ext uri="{FF2B5EF4-FFF2-40B4-BE49-F238E27FC236}">
                  <a16:creationId xmlns:a16="http://schemas.microsoft.com/office/drawing/2014/main" id="{34A7980E-25FC-8C13-160B-3FDCA090F2F3}"/>
                </a:ext>
              </a:extLst>
            </p:cNvPr>
            <p:cNvSpPr/>
            <p:nvPr/>
          </p:nvSpPr>
          <p:spPr>
            <a:xfrm>
              <a:off x="6539168" y="8793431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93" name="Kuusnurk 92">
              <a:extLst>
                <a:ext uri="{FF2B5EF4-FFF2-40B4-BE49-F238E27FC236}">
                  <a16:creationId xmlns:a16="http://schemas.microsoft.com/office/drawing/2014/main" id="{47DD8F6E-9DB7-B65C-7877-AFB3C4B7E089}"/>
                </a:ext>
              </a:extLst>
            </p:cNvPr>
            <p:cNvSpPr/>
            <p:nvPr/>
          </p:nvSpPr>
          <p:spPr>
            <a:xfrm>
              <a:off x="7868657" y="8200539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94" name="Kuusnurk 93">
              <a:extLst>
                <a:ext uri="{FF2B5EF4-FFF2-40B4-BE49-F238E27FC236}">
                  <a16:creationId xmlns:a16="http://schemas.microsoft.com/office/drawing/2014/main" id="{5C82E878-1411-28D7-D2E7-A5E117ADC5B5}"/>
                </a:ext>
              </a:extLst>
            </p:cNvPr>
            <p:cNvSpPr/>
            <p:nvPr/>
          </p:nvSpPr>
          <p:spPr>
            <a:xfrm>
              <a:off x="6419856" y="11826718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95" name="Kuusnurk 94">
              <a:extLst>
                <a:ext uri="{FF2B5EF4-FFF2-40B4-BE49-F238E27FC236}">
                  <a16:creationId xmlns:a16="http://schemas.microsoft.com/office/drawing/2014/main" id="{BCE27575-A0C3-0C48-169C-9897F19ADD59}"/>
                </a:ext>
              </a:extLst>
            </p:cNvPr>
            <p:cNvSpPr/>
            <p:nvPr/>
          </p:nvSpPr>
          <p:spPr>
            <a:xfrm>
              <a:off x="6483019" y="10298795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96" name="Kuusnurk 95">
              <a:extLst>
                <a:ext uri="{FF2B5EF4-FFF2-40B4-BE49-F238E27FC236}">
                  <a16:creationId xmlns:a16="http://schemas.microsoft.com/office/drawing/2014/main" id="{60B8F222-2DF8-C1B6-9344-369801E8C55F}"/>
                </a:ext>
              </a:extLst>
            </p:cNvPr>
            <p:cNvSpPr/>
            <p:nvPr/>
          </p:nvSpPr>
          <p:spPr>
            <a:xfrm>
              <a:off x="9148013" y="8888852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97" name="Kuusnurk 96">
              <a:extLst>
                <a:ext uri="{FF2B5EF4-FFF2-40B4-BE49-F238E27FC236}">
                  <a16:creationId xmlns:a16="http://schemas.microsoft.com/office/drawing/2014/main" id="{7CC48C85-B38D-8547-8D51-E910A5A64334}"/>
                </a:ext>
              </a:extLst>
            </p:cNvPr>
            <p:cNvSpPr/>
            <p:nvPr/>
          </p:nvSpPr>
          <p:spPr>
            <a:xfrm>
              <a:off x="7777416" y="9631548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98" name="Kuusnurk 97">
              <a:extLst>
                <a:ext uri="{FF2B5EF4-FFF2-40B4-BE49-F238E27FC236}">
                  <a16:creationId xmlns:a16="http://schemas.microsoft.com/office/drawing/2014/main" id="{4BC456B8-84E3-74AA-3121-9092A1F6EEF8}"/>
                </a:ext>
              </a:extLst>
            </p:cNvPr>
            <p:cNvSpPr/>
            <p:nvPr/>
          </p:nvSpPr>
          <p:spPr>
            <a:xfrm>
              <a:off x="7721268" y="12518547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99" name="Kuusnurk 98">
              <a:extLst>
                <a:ext uri="{FF2B5EF4-FFF2-40B4-BE49-F238E27FC236}">
                  <a16:creationId xmlns:a16="http://schemas.microsoft.com/office/drawing/2014/main" id="{D77A5B78-2E8F-E1BD-4443-716321B0FBA5}"/>
                </a:ext>
              </a:extLst>
            </p:cNvPr>
            <p:cNvSpPr/>
            <p:nvPr/>
          </p:nvSpPr>
          <p:spPr>
            <a:xfrm>
              <a:off x="10427369" y="9670905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00" name="Kuusnurk 99">
              <a:extLst>
                <a:ext uri="{FF2B5EF4-FFF2-40B4-BE49-F238E27FC236}">
                  <a16:creationId xmlns:a16="http://schemas.microsoft.com/office/drawing/2014/main" id="{71B0B29C-37FB-B6EC-02CE-90E497D12E52}"/>
                </a:ext>
              </a:extLst>
            </p:cNvPr>
            <p:cNvSpPr/>
            <p:nvPr/>
          </p:nvSpPr>
          <p:spPr>
            <a:xfrm>
              <a:off x="7737311" y="11097645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01" name="Kuusnurk 100">
              <a:extLst>
                <a:ext uri="{FF2B5EF4-FFF2-40B4-BE49-F238E27FC236}">
                  <a16:creationId xmlns:a16="http://schemas.microsoft.com/office/drawing/2014/main" id="{098AB9D0-8508-2EE9-655B-24D8E3DEEF04}"/>
                </a:ext>
              </a:extLst>
            </p:cNvPr>
            <p:cNvSpPr/>
            <p:nvPr/>
          </p:nvSpPr>
          <p:spPr>
            <a:xfrm>
              <a:off x="9148013" y="10375918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02" name="Kuusnurk 101">
              <a:extLst>
                <a:ext uri="{FF2B5EF4-FFF2-40B4-BE49-F238E27FC236}">
                  <a16:creationId xmlns:a16="http://schemas.microsoft.com/office/drawing/2014/main" id="{1C1AC928-EAC8-6A01-1997-932FF4FE0270}"/>
                </a:ext>
              </a:extLst>
            </p:cNvPr>
            <p:cNvSpPr/>
            <p:nvPr/>
          </p:nvSpPr>
          <p:spPr>
            <a:xfrm>
              <a:off x="10427370" y="11184626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03" name="Kuusnurk 102">
              <a:extLst>
                <a:ext uri="{FF2B5EF4-FFF2-40B4-BE49-F238E27FC236}">
                  <a16:creationId xmlns:a16="http://schemas.microsoft.com/office/drawing/2014/main" id="{B1CC9FBE-7E0C-BAFD-EA0E-746F7A393A4E}"/>
                </a:ext>
              </a:extLst>
            </p:cNvPr>
            <p:cNvSpPr/>
            <p:nvPr/>
          </p:nvSpPr>
          <p:spPr>
            <a:xfrm>
              <a:off x="9071813" y="11855136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04" name="Kuusnurk 103">
              <a:extLst>
                <a:ext uri="{FF2B5EF4-FFF2-40B4-BE49-F238E27FC236}">
                  <a16:creationId xmlns:a16="http://schemas.microsoft.com/office/drawing/2014/main" id="{4D7AD4D6-1FA9-A050-AD7A-637C50B16734}"/>
                </a:ext>
              </a:extLst>
            </p:cNvPr>
            <p:cNvSpPr/>
            <p:nvPr/>
          </p:nvSpPr>
          <p:spPr>
            <a:xfrm>
              <a:off x="10387265" y="12649221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05" name="Kuusnurk 104">
              <a:extLst>
                <a:ext uri="{FF2B5EF4-FFF2-40B4-BE49-F238E27FC236}">
                  <a16:creationId xmlns:a16="http://schemas.microsoft.com/office/drawing/2014/main" id="{DD14FFA6-74B1-4DBF-DE93-F9C22B8EF432}"/>
                </a:ext>
              </a:extLst>
            </p:cNvPr>
            <p:cNvSpPr/>
            <p:nvPr/>
          </p:nvSpPr>
          <p:spPr>
            <a:xfrm>
              <a:off x="9002627" y="13353489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06" name="Kuusnurk 105">
              <a:extLst>
                <a:ext uri="{FF2B5EF4-FFF2-40B4-BE49-F238E27FC236}">
                  <a16:creationId xmlns:a16="http://schemas.microsoft.com/office/drawing/2014/main" id="{F9180BB0-0305-46EC-A1DD-22BDE5F6A9DB}"/>
                </a:ext>
              </a:extLst>
            </p:cNvPr>
            <p:cNvSpPr/>
            <p:nvPr/>
          </p:nvSpPr>
          <p:spPr>
            <a:xfrm>
              <a:off x="6456952" y="13353489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07" name="Kuusnurk 106">
              <a:extLst>
                <a:ext uri="{FF2B5EF4-FFF2-40B4-BE49-F238E27FC236}">
                  <a16:creationId xmlns:a16="http://schemas.microsoft.com/office/drawing/2014/main" id="{B6D8BF26-38F6-922B-47B6-28990C4292D9}"/>
                </a:ext>
              </a:extLst>
            </p:cNvPr>
            <p:cNvSpPr/>
            <p:nvPr/>
          </p:nvSpPr>
          <p:spPr>
            <a:xfrm>
              <a:off x="5284876" y="5401666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08" name="Kuusnurk 107">
              <a:extLst>
                <a:ext uri="{FF2B5EF4-FFF2-40B4-BE49-F238E27FC236}">
                  <a16:creationId xmlns:a16="http://schemas.microsoft.com/office/drawing/2014/main" id="{5BD9ECE8-9A28-905B-E3BA-F82B380F80F2}"/>
                </a:ext>
              </a:extLst>
            </p:cNvPr>
            <p:cNvSpPr/>
            <p:nvPr/>
          </p:nvSpPr>
          <p:spPr>
            <a:xfrm>
              <a:off x="5188622" y="11053199"/>
              <a:ext cx="1411705" cy="125930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</p:grpSp>
    </p:spTree>
    <p:extLst>
      <p:ext uri="{BB962C8B-B14F-4D97-AF65-F5344CB8AC3E}">
        <p14:creationId xmlns:p14="http://schemas.microsoft.com/office/powerpoint/2010/main" val="2505083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921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DF50D12-E4E7-07FB-2061-1FD38ECF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F055C3C-57C7-9AC6-B6D3-BA4815063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Ristkülik: ümarnurkne 3">
            <a:extLst>
              <a:ext uri="{FF2B5EF4-FFF2-40B4-BE49-F238E27FC236}">
                <a16:creationId xmlns:a16="http://schemas.microsoft.com/office/drawing/2014/main" id="{7ED3745B-1AB9-0DA5-D9DA-E8CD57A1543E}"/>
              </a:ext>
            </a:extLst>
          </p:cNvPr>
          <p:cNvSpPr/>
          <p:nvPr/>
        </p:nvSpPr>
        <p:spPr>
          <a:xfrm>
            <a:off x="5101388" y="2294877"/>
            <a:ext cx="2775285" cy="226824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Ristkülik: ümarnurkne 4">
            <a:extLst>
              <a:ext uri="{FF2B5EF4-FFF2-40B4-BE49-F238E27FC236}">
                <a16:creationId xmlns:a16="http://schemas.microsoft.com/office/drawing/2014/main" id="{FCFFEF0C-77B0-5670-2871-98D25C8238E2}"/>
              </a:ext>
            </a:extLst>
          </p:cNvPr>
          <p:cNvSpPr/>
          <p:nvPr/>
        </p:nvSpPr>
        <p:spPr>
          <a:xfrm>
            <a:off x="6489030" y="527697"/>
            <a:ext cx="1756611" cy="132556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Ristkülik: ümarnurkne 5">
            <a:extLst>
              <a:ext uri="{FF2B5EF4-FFF2-40B4-BE49-F238E27FC236}">
                <a16:creationId xmlns:a16="http://schemas.microsoft.com/office/drawing/2014/main" id="{D372D4B0-D1CE-F822-21C0-304E6AF6B20A}"/>
              </a:ext>
            </a:extLst>
          </p:cNvPr>
          <p:cNvSpPr/>
          <p:nvPr/>
        </p:nvSpPr>
        <p:spPr>
          <a:xfrm>
            <a:off x="6489030" y="4959914"/>
            <a:ext cx="1756611" cy="1325563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: ümarnurkne 6">
            <a:extLst>
              <a:ext uri="{FF2B5EF4-FFF2-40B4-BE49-F238E27FC236}">
                <a16:creationId xmlns:a16="http://schemas.microsoft.com/office/drawing/2014/main" id="{E23E398A-A32A-2893-83B6-CDBB2DAB94EE}"/>
              </a:ext>
            </a:extLst>
          </p:cNvPr>
          <p:cNvSpPr/>
          <p:nvPr/>
        </p:nvSpPr>
        <p:spPr>
          <a:xfrm>
            <a:off x="8530389" y="-922484"/>
            <a:ext cx="1756611" cy="1325563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2" name="Ristkülik: ümarnurkne 11">
            <a:extLst>
              <a:ext uri="{FF2B5EF4-FFF2-40B4-BE49-F238E27FC236}">
                <a16:creationId xmlns:a16="http://schemas.microsoft.com/office/drawing/2014/main" id="{17E61977-3858-FF6B-82E4-03D57A53BC43}"/>
              </a:ext>
            </a:extLst>
          </p:cNvPr>
          <p:cNvSpPr/>
          <p:nvPr/>
        </p:nvSpPr>
        <p:spPr>
          <a:xfrm>
            <a:off x="8530388" y="6492875"/>
            <a:ext cx="1756611" cy="1325563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17467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B4CB6-05F8-772F-C894-BC59306D6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9729FC2-97EA-E9AD-5091-8BA496718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BEB8B52-C887-C343-211B-991964057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Ristkülik: ümarnurkne 3">
            <a:extLst>
              <a:ext uri="{FF2B5EF4-FFF2-40B4-BE49-F238E27FC236}">
                <a16:creationId xmlns:a16="http://schemas.microsoft.com/office/drawing/2014/main" id="{52A702C6-0468-3F1A-5463-AE8A9017C771}"/>
              </a:ext>
            </a:extLst>
          </p:cNvPr>
          <p:cNvSpPr/>
          <p:nvPr/>
        </p:nvSpPr>
        <p:spPr>
          <a:xfrm>
            <a:off x="5101388" y="2294877"/>
            <a:ext cx="2775285" cy="226824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Ristkülik: ümarnurkne 4">
            <a:extLst>
              <a:ext uri="{FF2B5EF4-FFF2-40B4-BE49-F238E27FC236}">
                <a16:creationId xmlns:a16="http://schemas.microsoft.com/office/drawing/2014/main" id="{6F145495-D2A2-5BA2-18F3-006FBA37ACF4}"/>
              </a:ext>
            </a:extLst>
          </p:cNvPr>
          <p:cNvSpPr/>
          <p:nvPr/>
        </p:nvSpPr>
        <p:spPr>
          <a:xfrm>
            <a:off x="6489030" y="527697"/>
            <a:ext cx="1756611" cy="132556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Ristkülik: ümarnurkne 5">
            <a:extLst>
              <a:ext uri="{FF2B5EF4-FFF2-40B4-BE49-F238E27FC236}">
                <a16:creationId xmlns:a16="http://schemas.microsoft.com/office/drawing/2014/main" id="{C6CB3D65-1133-562C-AB34-BCBCA1912870}"/>
              </a:ext>
            </a:extLst>
          </p:cNvPr>
          <p:cNvSpPr/>
          <p:nvPr/>
        </p:nvSpPr>
        <p:spPr>
          <a:xfrm>
            <a:off x="6489030" y="4959914"/>
            <a:ext cx="1756611" cy="1325563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: ümarnurkne 6">
            <a:extLst>
              <a:ext uri="{FF2B5EF4-FFF2-40B4-BE49-F238E27FC236}">
                <a16:creationId xmlns:a16="http://schemas.microsoft.com/office/drawing/2014/main" id="{01E5697F-7925-B652-BF3B-EA27F2746FBF}"/>
              </a:ext>
            </a:extLst>
          </p:cNvPr>
          <p:cNvSpPr/>
          <p:nvPr/>
        </p:nvSpPr>
        <p:spPr>
          <a:xfrm>
            <a:off x="8530389" y="-922484"/>
            <a:ext cx="1756611" cy="1325563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2" name="Ristkülik: ümarnurkne 11">
            <a:extLst>
              <a:ext uri="{FF2B5EF4-FFF2-40B4-BE49-F238E27FC236}">
                <a16:creationId xmlns:a16="http://schemas.microsoft.com/office/drawing/2014/main" id="{9A69041D-268B-0797-DD7D-CD36FA8FB76C}"/>
              </a:ext>
            </a:extLst>
          </p:cNvPr>
          <p:cNvSpPr/>
          <p:nvPr/>
        </p:nvSpPr>
        <p:spPr>
          <a:xfrm>
            <a:off x="8530388" y="6492875"/>
            <a:ext cx="1756611" cy="1325563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524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F4174-3E38-17A7-07D0-D0D31E273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3883E0B-B1E0-63E5-0332-C6EB3A1A4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626EB449-453F-6C9D-75B8-4D5BB380A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Ristkülik: ümarnurkne 3">
            <a:extLst>
              <a:ext uri="{FF2B5EF4-FFF2-40B4-BE49-F238E27FC236}">
                <a16:creationId xmlns:a16="http://schemas.microsoft.com/office/drawing/2014/main" id="{71274589-9AFA-BCCE-CA75-B57D285BCBCC}"/>
              </a:ext>
            </a:extLst>
          </p:cNvPr>
          <p:cNvSpPr/>
          <p:nvPr/>
        </p:nvSpPr>
        <p:spPr>
          <a:xfrm>
            <a:off x="5101388" y="2294877"/>
            <a:ext cx="2775285" cy="226824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Ristkülik: ümarnurkne 4">
            <a:extLst>
              <a:ext uri="{FF2B5EF4-FFF2-40B4-BE49-F238E27FC236}">
                <a16:creationId xmlns:a16="http://schemas.microsoft.com/office/drawing/2014/main" id="{41B34D38-0AE5-2AEB-7FC6-C5C05FBB163C}"/>
              </a:ext>
            </a:extLst>
          </p:cNvPr>
          <p:cNvSpPr/>
          <p:nvPr/>
        </p:nvSpPr>
        <p:spPr>
          <a:xfrm>
            <a:off x="6489030" y="527697"/>
            <a:ext cx="1756611" cy="132556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Ristkülik: ümarnurkne 5">
            <a:extLst>
              <a:ext uri="{FF2B5EF4-FFF2-40B4-BE49-F238E27FC236}">
                <a16:creationId xmlns:a16="http://schemas.microsoft.com/office/drawing/2014/main" id="{ACBFEB16-2BA5-72D4-5CE5-FA0347870DFC}"/>
              </a:ext>
            </a:extLst>
          </p:cNvPr>
          <p:cNvSpPr/>
          <p:nvPr/>
        </p:nvSpPr>
        <p:spPr>
          <a:xfrm>
            <a:off x="6489030" y="4959914"/>
            <a:ext cx="1756611" cy="1325563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: ümarnurkne 6">
            <a:extLst>
              <a:ext uri="{FF2B5EF4-FFF2-40B4-BE49-F238E27FC236}">
                <a16:creationId xmlns:a16="http://schemas.microsoft.com/office/drawing/2014/main" id="{5CD34462-8F1B-FB9D-A4FD-94107B1014D8}"/>
              </a:ext>
            </a:extLst>
          </p:cNvPr>
          <p:cNvSpPr/>
          <p:nvPr/>
        </p:nvSpPr>
        <p:spPr>
          <a:xfrm>
            <a:off x="8530389" y="-922484"/>
            <a:ext cx="1756611" cy="1325563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2" name="Ristkülik: ümarnurkne 11">
            <a:extLst>
              <a:ext uri="{FF2B5EF4-FFF2-40B4-BE49-F238E27FC236}">
                <a16:creationId xmlns:a16="http://schemas.microsoft.com/office/drawing/2014/main" id="{4412620A-E56B-D564-1FD0-4CF3A91C48F2}"/>
              </a:ext>
            </a:extLst>
          </p:cNvPr>
          <p:cNvSpPr/>
          <p:nvPr/>
        </p:nvSpPr>
        <p:spPr>
          <a:xfrm>
            <a:off x="8530388" y="6492875"/>
            <a:ext cx="1756611" cy="1325563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50792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Laiekraan</PresentationFormat>
  <Paragraphs>0</Paragraphs>
  <Slides>11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Office'i kujundus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Kasutaja</dc:creator>
  <cp:lastModifiedBy>Mirell Lattik</cp:lastModifiedBy>
  <cp:revision>2</cp:revision>
  <dcterms:created xsi:type="dcterms:W3CDTF">2025-02-04T09:31:04Z</dcterms:created>
  <dcterms:modified xsi:type="dcterms:W3CDTF">2025-02-16T19:43:58Z</dcterms:modified>
</cp:coreProperties>
</file>